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43"/>
  </p:notesMasterIdLst>
  <p:sldIdLst>
    <p:sldId id="256" r:id="rId3"/>
    <p:sldId id="257" r:id="rId4"/>
    <p:sldId id="259" r:id="rId5"/>
    <p:sldId id="297" r:id="rId6"/>
    <p:sldId id="296" r:id="rId7"/>
    <p:sldId id="300" r:id="rId8"/>
    <p:sldId id="298" r:id="rId9"/>
    <p:sldId id="337" r:id="rId10"/>
    <p:sldId id="339" r:id="rId11"/>
    <p:sldId id="340" r:id="rId12"/>
    <p:sldId id="344" r:id="rId13"/>
    <p:sldId id="371" r:id="rId14"/>
    <p:sldId id="372" r:id="rId15"/>
    <p:sldId id="453" r:id="rId16"/>
    <p:sldId id="447" r:id="rId17"/>
    <p:sldId id="735" r:id="rId18"/>
    <p:sldId id="258" r:id="rId19"/>
    <p:sldId id="369" r:id="rId20"/>
    <p:sldId id="358" r:id="rId21"/>
    <p:sldId id="366" r:id="rId22"/>
    <p:sldId id="345" r:id="rId23"/>
    <p:sldId id="349" r:id="rId24"/>
    <p:sldId id="363" r:id="rId25"/>
    <p:sldId id="347" r:id="rId26"/>
    <p:sldId id="350" r:id="rId27"/>
    <p:sldId id="360" r:id="rId28"/>
    <p:sldId id="733" r:id="rId29"/>
    <p:sldId id="331" r:id="rId30"/>
    <p:sldId id="356" r:id="rId31"/>
    <p:sldId id="357" r:id="rId32"/>
    <p:sldId id="341" r:id="rId33"/>
    <p:sldId id="734" r:id="rId34"/>
    <p:sldId id="736" r:id="rId35"/>
    <p:sldId id="737" r:id="rId36"/>
    <p:sldId id="738" r:id="rId37"/>
    <p:sldId id="741" r:id="rId38"/>
    <p:sldId id="739" r:id="rId39"/>
    <p:sldId id="742" r:id="rId40"/>
    <p:sldId id="732" r:id="rId41"/>
    <p:sldId id="731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0ED21-4D66-4E70-B4D4-7741CE797736}" v="96" dt="2019-01-03T19:03:14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ag Rastogi" userId="6e470f4396e8803f" providerId="LiveId" clId="{F560ED21-4D66-4E70-B4D4-7741CE797736}"/>
    <pc:docChg chg="undo redo custSel mod addSld delSld modSld sldOrd modMainMaster">
      <pc:chgData name="Parag Rastogi" userId="6e470f4396e8803f" providerId="LiveId" clId="{F560ED21-4D66-4E70-B4D4-7741CE797736}" dt="2019-01-03T19:03:14.837" v="2007" actId="14826"/>
      <pc:docMkLst>
        <pc:docMk/>
      </pc:docMkLst>
      <pc:sldChg chg="addSp delSp modSp">
        <pc:chgData name="Parag Rastogi" userId="6e470f4396e8803f" providerId="LiveId" clId="{F560ED21-4D66-4E70-B4D4-7741CE797736}" dt="2019-01-01T07:54:09.289" v="1250" actId="20577"/>
        <pc:sldMkLst>
          <pc:docMk/>
          <pc:sldMk cId="951252288" sldId="256"/>
        </pc:sldMkLst>
        <pc:spChg chg="mod">
          <ac:chgData name="Parag Rastogi" userId="6e470f4396e8803f" providerId="LiveId" clId="{F560ED21-4D66-4E70-B4D4-7741CE797736}" dt="2019-01-01T07:54:09.289" v="1250" actId="20577"/>
          <ac:spMkLst>
            <pc:docMk/>
            <pc:sldMk cId="951252288" sldId="256"/>
            <ac:spMk id="2" creationId="{DF09737D-7A22-4121-A14C-ECFFDB117CB5}"/>
          </ac:spMkLst>
        </pc:spChg>
        <pc:spChg chg="mod">
          <ac:chgData name="Parag Rastogi" userId="6e470f4396e8803f" providerId="LiveId" clId="{F560ED21-4D66-4E70-B4D4-7741CE797736}" dt="2018-12-26T07:09:07.406" v="138" actId="20577"/>
          <ac:spMkLst>
            <pc:docMk/>
            <pc:sldMk cId="951252288" sldId="256"/>
            <ac:spMk id="3" creationId="{A8E87481-C411-4135-91B6-4C635CA016B5}"/>
          </ac:spMkLst>
        </pc:spChg>
        <pc:picChg chg="add mod">
          <ac:chgData name="Parag Rastogi" userId="6e470f4396e8803f" providerId="LiveId" clId="{F560ED21-4D66-4E70-B4D4-7741CE797736}" dt="2018-12-27T10:24:53.877" v="834" actId="1076"/>
          <ac:picMkLst>
            <pc:docMk/>
            <pc:sldMk cId="951252288" sldId="256"/>
            <ac:picMk id="4" creationId="{20CCFE8D-37EE-4F0F-8644-EC6098F580F7}"/>
          </ac:picMkLst>
        </pc:picChg>
        <pc:picChg chg="add del mod">
          <ac:chgData name="Parag Rastogi" userId="6e470f4396e8803f" providerId="LiveId" clId="{F560ED21-4D66-4E70-B4D4-7741CE797736}" dt="2018-12-27T10:25:21.231" v="838" actId="478"/>
          <ac:picMkLst>
            <pc:docMk/>
            <pc:sldMk cId="951252288" sldId="256"/>
            <ac:picMk id="5" creationId="{376D2D5E-2EE3-4C84-8766-B70FA18995C9}"/>
          </ac:picMkLst>
        </pc:picChg>
      </pc:sldChg>
      <pc:sldChg chg="modSp add">
        <pc:chgData name="Parag Rastogi" userId="6e470f4396e8803f" providerId="LiveId" clId="{F560ED21-4D66-4E70-B4D4-7741CE797736}" dt="2018-12-27T10:35:48.159" v="1086" actId="20577"/>
        <pc:sldMkLst>
          <pc:docMk/>
          <pc:sldMk cId="3670316220" sldId="257"/>
        </pc:sldMkLst>
        <pc:spChg chg="mod">
          <ac:chgData name="Parag Rastogi" userId="6e470f4396e8803f" providerId="LiveId" clId="{F560ED21-4D66-4E70-B4D4-7741CE797736}" dt="2018-12-26T07:15:09.576" v="305" actId="20577"/>
          <ac:spMkLst>
            <pc:docMk/>
            <pc:sldMk cId="3670316220" sldId="257"/>
            <ac:spMk id="2" creationId="{B1148DE9-F91E-45D2-BF6B-73674ED45FC2}"/>
          </ac:spMkLst>
        </pc:spChg>
        <pc:spChg chg="mod">
          <ac:chgData name="Parag Rastogi" userId="6e470f4396e8803f" providerId="LiveId" clId="{F560ED21-4D66-4E70-B4D4-7741CE797736}" dt="2018-12-27T10:35:48.159" v="1086" actId="20577"/>
          <ac:spMkLst>
            <pc:docMk/>
            <pc:sldMk cId="3670316220" sldId="257"/>
            <ac:spMk id="3" creationId="{C14112E9-A238-4B14-8F6E-EB39014982AD}"/>
          </ac:spMkLst>
        </pc:spChg>
      </pc:sldChg>
      <pc:sldChg chg="addSp delSp modSp add mod setBg">
        <pc:chgData name="Parag Rastogi" userId="6e470f4396e8803f" providerId="LiveId" clId="{F560ED21-4D66-4E70-B4D4-7741CE797736}" dt="2018-12-29T08:22:51.728" v="1218" actId="5793"/>
        <pc:sldMkLst>
          <pc:docMk/>
          <pc:sldMk cId="631933970" sldId="258"/>
        </pc:sldMkLst>
        <pc:spChg chg="mod">
          <ac:chgData name="Parag Rastogi" userId="6e470f4396e8803f" providerId="LiveId" clId="{F560ED21-4D66-4E70-B4D4-7741CE797736}" dt="2018-12-27T11:10:21.934" v="1168" actId="1076"/>
          <ac:spMkLst>
            <pc:docMk/>
            <pc:sldMk cId="631933970" sldId="258"/>
            <ac:spMk id="2" creationId="{61406A3B-E338-4EA1-ADF8-618A956DCC08}"/>
          </ac:spMkLst>
        </pc:spChg>
        <pc:spChg chg="add del mod">
          <ac:chgData name="Parag Rastogi" userId="6e470f4396e8803f" providerId="LiveId" clId="{F560ED21-4D66-4E70-B4D4-7741CE797736}" dt="2018-12-27T09:49:21.084" v="663" actId="26606"/>
          <ac:spMkLst>
            <pc:docMk/>
            <pc:sldMk cId="631933970" sldId="258"/>
            <ac:spMk id="3" creationId="{2A1353CE-D69E-4735-8CED-077DB4E0FE1F}"/>
          </ac:spMkLst>
        </pc:spChg>
        <pc:spChg chg="add del mod">
          <ac:chgData name="Parag Rastogi" userId="6e470f4396e8803f" providerId="LiveId" clId="{F560ED21-4D66-4E70-B4D4-7741CE797736}" dt="2018-12-27T11:10:01.622" v="1167"/>
          <ac:spMkLst>
            <pc:docMk/>
            <pc:sldMk cId="631933970" sldId="258"/>
            <ac:spMk id="4" creationId="{32D03828-FF9D-46C2-92D1-11EDF8788DE9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2" creationId="{F9C33994-668B-4DEA-956E-7E0BB3B1BBEF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3" creationId="{D44DBE40-24F2-48AC-9FD9-58D5AB032A49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24" creationId="{2C8ECDCB-5570-4983-BB28-CA0AABB9FB88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5" creationId="{4F116D85-E641-4A80-9690-0D02CCC44C16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6" creationId="{3A5FEA0D-A694-4C2C-8F51-0D5750F2E037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27" creationId="{263DA425-8F9A-497C-9102-9A4B194B19AF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8" creationId="{DB414E61-03B1-4D7B-9DCA-DB17C0D1E176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29" creationId="{85FF9BC1-18BA-46A5-985E-CD45655B2219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30" creationId="{656CE363-4609-416E-9492-5EF589C1EED3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31" creationId="{A735F7EE-E379-499F-8444-21DDF7646A61}"/>
          </ac:spMkLst>
        </pc:spChg>
        <pc:spChg chg="del mod topLvl">
          <ac:chgData name="Parag Rastogi" userId="6e470f4396e8803f" providerId="LiveId" clId="{F560ED21-4D66-4E70-B4D4-7741CE797736}" dt="2018-12-27T11:09:07.409" v="1154" actId="478"/>
          <ac:spMkLst>
            <pc:docMk/>
            <pc:sldMk cId="631933970" sldId="258"/>
            <ac:spMk id="32" creationId="{407B43C4-3DBB-4C4A-90B9-A56888E55DC5}"/>
          </ac:spMkLst>
        </pc:spChg>
        <pc:spChg chg="del mod topLvl">
          <ac:chgData name="Parag Rastogi" userId="6e470f4396e8803f" providerId="LiveId" clId="{F560ED21-4D66-4E70-B4D4-7741CE797736}" dt="2018-12-27T11:09:40.072" v="1162" actId="478"/>
          <ac:spMkLst>
            <pc:docMk/>
            <pc:sldMk cId="631933970" sldId="258"/>
            <ac:spMk id="33" creationId="{2A0AE473-656E-418D-B8A1-955E1AD57F5B}"/>
          </ac:spMkLst>
        </pc:spChg>
        <pc:spChg chg="add del mod">
          <ac:chgData name="Parag Rastogi" userId="6e470f4396e8803f" providerId="LiveId" clId="{F560ED21-4D66-4E70-B4D4-7741CE797736}" dt="2018-12-27T11:09:04.684" v="1153"/>
          <ac:spMkLst>
            <pc:docMk/>
            <pc:sldMk cId="631933970" sldId="258"/>
            <ac:spMk id="34" creationId="{62D29E46-292D-490B-97D1-644DA5BE1FE3}"/>
          </ac:spMkLst>
        </pc:spChg>
        <pc:spChg chg="add mod">
          <ac:chgData name="Parag Rastogi" userId="6e470f4396e8803f" providerId="LiveId" clId="{F560ED21-4D66-4E70-B4D4-7741CE797736}" dt="2018-12-29T08:22:51.728" v="1218" actId="5793"/>
          <ac:spMkLst>
            <pc:docMk/>
            <pc:sldMk cId="631933970" sldId="258"/>
            <ac:spMk id="35" creationId="{D6E904BE-99FD-4F5F-BB93-BBA980B7BD7D}"/>
          </ac:spMkLst>
        </pc:spChg>
        <pc:spChg chg="add">
          <ac:chgData name="Parag Rastogi" userId="6e470f4396e8803f" providerId="LiveId" clId="{F560ED21-4D66-4E70-B4D4-7741CE797736}" dt="2018-12-27T11:10:26.072" v="1169"/>
          <ac:spMkLst>
            <pc:docMk/>
            <pc:sldMk cId="631933970" sldId="258"/>
            <ac:spMk id="36" creationId="{C907386B-62BC-4DA0-9411-1840FAF0EE18}"/>
          </ac:spMkLst>
        </pc:spChg>
        <pc:grpChg chg="mod">
          <ac:chgData name="Parag Rastogi" userId="6e470f4396e8803f" providerId="LiveId" clId="{F560ED21-4D66-4E70-B4D4-7741CE797736}" dt="2018-12-27T09:50:17.839" v="673" actId="18245"/>
          <ac:grpSpMkLst>
            <pc:docMk/>
            <pc:sldMk cId="631933970" sldId="258"/>
            <ac:grpSpMk id="7" creationId="{723692B2-AB40-4791-81E5-74916ADA6D7A}"/>
          </ac:grpSpMkLst>
        </pc:grpChg>
        <pc:grpChg chg="add del mod">
          <ac:chgData name="Parag Rastogi" userId="6e470f4396e8803f" providerId="LiveId" clId="{F560ED21-4D66-4E70-B4D4-7741CE797736}" dt="2018-12-27T09:50:58.240" v="677" actId="165"/>
          <ac:grpSpMkLst>
            <pc:docMk/>
            <pc:sldMk cId="631933970" sldId="258"/>
            <ac:grpSpMk id="21" creationId="{3EBF3A5C-AC59-4367-AAD4-CE9D520C8E14}"/>
          </ac:grpSpMkLst>
        </pc:grpChg>
        <pc:graphicFrameChg chg="add del mod modGraphic">
          <ac:chgData name="Parag Rastogi" userId="6e470f4396e8803f" providerId="LiveId" clId="{F560ED21-4D66-4E70-B4D4-7741CE797736}" dt="2018-12-27T09:47:28.160" v="641" actId="26606"/>
          <ac:graphicFrameMkLst>
            <pc:docMk/>
            <pc:sldMk cId="631933970" sldId="258"/>
            <ac:graphicFrameMk id="5" creationId="{CE75B51C-AE7B-46B3-A476-B9230498CD78}"/>
          </ac:graphicFrameMkLst>
        </pc:graphicFrameChg>
        <pc:graphicFrameChg chg="add del">
          <ac:chgData name="Parag Rastogi" userId="6e470f4396e8803f" providerId="LiveId" clId="{F560ED21-4D66-4E70-B4D4-7741CE797736}" dt="2018-12-27T09:49:21.040" v="662" actId="26606"/>
          <ac:graphicFrameMkLst>
            <pc:docMk/>
            <pc:sldMk cId="631933970" sldId="258"/>
            <ac:graphicFrameMk id="6" creationId="{1A3FA888-5F21-47F4-87E9-072A2311EA8D}"/>
          </ac:graphicFrameMkLst>
        </pc:graphicFrameChg>
        <pc:graphicFrameChg chg="add del mod">
          <ac:chgData name="Parag Rastogi" userId="6e470f4396e8803f" providerId="LiveId" clId="{F560ED21-4D66-4E70-B4D4-7741CE797736}" dt="2018-12-27T09:50:44.319" v="674" actId="18245"/>
          <ac:graphicFrameMkLst>
            <pc:docMk/>
            <pc:sldMk cId="631933970" sldId="258"/>
            <ac:graphicFrameMk id="8" creationId="{21B86375-CDFF-4CCC-91D4-EF6D48866364}"/>
          </ac:graphicFrameMkLst>
        </pc:graphicFrameChg>
      </pc:sldChg>
      <pc:sldChg chg="addSp delSp modSp add mod ord setBg setClrOvrMap delDesignElem">
        <pc:chgData name="Parag Rastogi" userId="6e470f4396e8803f" providerId="LiveId" clId="{F560ED21-4D66-4E70-B4D4-7741CE797736}" dt="2018-12-27T10:35:24.760" v="1031"/>
        <pc:sldMkLst>
          <pc:docMk/>
          <pc:sldMk cId="743748153" sldId="259"/>
        </pc:sldMkLst>
        <pc:spChg chg="del">
          <ac:chgData name="Parag Rastogi" userId="6e470f4396e8803f" providerId="LiveId" clId="{F560ED21-4D66-4E70-B4D4-7741CE797736}" dt="2018-12-27T09:39:28.505" v="546"/>
          <ac:spMkLst>
            <pc:docMk/>
            <pc:sldMk cId="743748153" sldId="259"/>
            <ac:spMk id="2" creationId="{D4E74825-961D-4A1A-AC90-2FB294D3039E}"/>
          </ac:spMkLst>
        </pc:spChg>
        <pc:spChg chg="del">
          <ac:chgData name="Parag Rastogi" userId="6e470f4396e8803f" providerId="LiveId" clId="{F560ED21-4D66-4E70-B4D4-7741CE797736}" dt="2018-12-27T09:39:28.505" v="546"/>
          <ac:spMkLst>
            <pc:docMk/>
            <pc:sldMk cId="743748153" sldId="259"/>
            <ac:spMk id="3" creationId="{6592C27A-8523-40C0-80A1-3E70AD327A9D}"/>
          </ac:spMkLst>
        </pc:spChg>
        <pc:spChg chg="add mod">
          <ac:chgData name="Parag Rastogi" userId="6e470f4396e8803f" providerId="LiveId" clId="{F560ED21-4D66-4E70-B4D4-7741CE797736}" dt="2018-12-27T10:34:12.623" v="1004" actId="20577"/>
          <ac:spMkLst>
            <pc:docMk/>
            <pc:sldMk cId="743748153" sldId="259"/>
            <ac:spMk id="4" creationId="{E623BFC5-236D-4898-A6F6-404F40C59552}"/>
          </ac:spMkLst>
        </pc:spChg>
        <pc:spChg chg="add mod">
          <ac:chgData name="Parag Rastogi" userId="6e470f4396e8803f" providerId="LiveId" clId="{F560ED21-4D66-4E70-B4D4-7741CE797736}" dt="2018-12-27T10:34:24.486" v="1027" actId="20577"/>
          <ac:spMkLst>
            <pc:docMk/>
            <pc:sldMk cId="743748153" sldId="259"/>
            <ac:spMk id="5" creationId="{154BBE34-CEFA-4444-96C4-392D41B1204B}"/>
          </ac:spMkLst>
        </pc:spChg>
        <pc:spChg chg="add del">
          <ac:chgData name="Parag Rastogi" userId="6e470f4396e8803f" providerId="LiveId" clId="{F560ED21-4D66-4E70-B4D4-7741CE797736}" dt="2018-12-27T09:46:14.015" v="635" actId="26606"/>
          <ac:spMkLst>
            <pc:docMk/>
            <pc:sldMk cId="743748153" sldId="259"/>
            <ac:spMk id="7" creationId="{0AA8F84D-BF31-4985-9EAF-99870D11240C}"/>
          </ac:spMkLst>
        </pc:spChg>
        <pc:spChg chg="add del">
          <ac:chgData name="Parag Rastogi" userId="6e470f4396e8803f" providerId="LiveId" clId="{F560ED21-4D66-4E70-B4D4-7741CE797736}" dt="2018-12-27T09:40:19.686" v="631"/>
          <ac:spMkLst>
            <pc:docMk/>
            <pc:sldMk cId="743748153" sldId="259"/>
            <ac:spMk id="10" creationId="{3EDD119B-6BFA-4C3F-90CE-97DAFD604ECC}"/>
          </ac:spMkLst>
        </pc:spChg>
        <pc:spChg chg="add del">
          <ac:chgData name="Parag Rastogi" userId="6e470f4396e8803f" providerId="LiveId" clId="{F560ED21-4D66-4E70-B4D4-7741CE797736}" dt="2018-12-27T09:46:14.015" v="635" actId="26606"/>
          <ac:spMkLst>
            <pc:docMk/>
            <pc:sldMk cId="743748153" sldId="259"/>
            <ac:spMk id="14" creationId="{817B5381-FFCA-4325-8FBB-B1481666A08E}"/>
          </ac:spMkLst>
        </pc:spChg>
        <pc:spChg chg="add">
          <ac:chgData name="Parag Rastogi" userId="6e470f4396e8803f" providerId="LiveId" clId="{F560ED21-4D66-4E70-B4D4-7741CE797736}" dt="2018-12-27T09:46:14.034" v="636" actId="26606"/>
          <ac:spMkLst>
            <pc:docMk/>
            <pc:sldMk cId="743748153" sldId="259"/>
            <ac:spMk id="16" creationId="{FB80A1D2-6F9F-4016-930C-BFED52697FFB}"/>
          </ac:spMkLst>
        </pc:spChg>
        <pc:spChg chg="add">
          <ac:chgData name="Parag Rastogi" userId="6e470f4396e8803f" providerId="LiveId" clId="{F560ED21-4D66-4E70-B4D4-7741CE797736}" dt="2018-12-27T09:46:14.034" v="636" actId="26606"/>
          <ac:spMkLst>
            <pc:docMk/>
            <pc:sldMk cId="743748153" sldId="259"/>
            <ac:spMk id="17" creationId="{D0E7CE61-61C7-4642-A52F-E247DDDDEAA1}"/>
          </ac:spMkLst>
        </pc:spChg>
        <pc:spChg chg="add">
          <ac:chgData name="Parag Rastogi" userId="6e470f4396e8803f" providerId="LiveId" clId="{F560ED21-4D66-4E70-B4D4-7741CE797736}" dt="2018-12-27T09:46:14.034" v="636" actId="26606"/>
          <ac:spMkLst>
            <pc:docMk/>
            <pc:sldMk cId="743748153" sldId="259"/>
            <ac:spMk id="18" creationId="{451CDBB9-1839-4716-85F6-68DADEE68E10}"/>
          </ac:spMkLst>
        </pc:spChg>
        <pc:cxnChg chg="add del">
          <ac:chgData name="Parag Rastogi" userId="6e470f4396e8803f" providerId="LiveId" clId="{F560ED21-4D66-4E70-B4D4-7741CE797736}" dt="2018-12-27T09:46:14.015" v="635" actId="26606"/>
          <ac:cxnSpMkLst>
            <pc:docMk/>
            <pc:sldMk cId="743748153" sldId="259"/>
            <ac:cxnSpMk id="8" creationId="{BCD0BBC1-A7D4-445D-98AC-95A6A45D8EBB}"/>
          </ac:cxnSpMkLst>
        </pc:cxnChg>
        <pc:cxnChg chg="add del">
          <ac:chgData name="Parag Rastogi" userId="6e470f4396e8803f" providerId="LiveId" clId="{F560ED21-4D66-4E70-B4D4-7741CE797736}" dt="2018-12-27T09:40:19.686" v="631"/>
          <ac:cxnSpMkLst>
            <pc:docMk/>
            <pc:sldMk cId="743748153" sldId="259"/>
            <ac:cxnSpMk id="12" creationId="{DC1572D0-F0FD-4D84-8F82-DC59140EB9BB}"/>
          </ac:cxnSpMkLst>
        </pc:cxnChg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2120975467" sldId="296"/>
        </pc:sldMkLst>
      </pc:sldChg>
      <pc:sldChg chg="add setBg">
        <pc:chgData name="Parag Rastogi" userId="6e470f4396e8803f" providerId="LiveId" clId="{F560ED21-4D66-4E70-B4D4-7741CE797736}" dt="2018-12-27T10:35:13.206" v="1030"/>
        <pc:sldMkLst>
          <pc:docMk/>
          <pc:sldMk cId="223277887" sldId="297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1250386598" sldId="298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2967289708" sldId="300"/>
        </pc:sldMkLst>
      </pc:sldChg>
      <pc:sldChg chg="add setBg">
        <pc:chgData name="Parag Rastogi" userId="6e470f4396e8803f" providerId="LiveId" clId="{F560ED21-4D66-4E70-B4D4-7741CE797736}" dt="2018-12-27T11:08:38.509" v="1151"/>
        <pc:sldMkLst>
          <pc:docMk/>
          <pc:sldMk cId="961020709" sldId="331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2326027053" sldId="337"/>
        </pc:sldMkLst>
      </pc:sldChg>
      <pc:sldChg chg="add setBg">
        <pc:chgData name="Parag Rastogi" userId="6e470f4396e8803f" providerId="LiveId" clId="{F560ED21-4D66-4E70-B4D4-7741CE797736}" dt="2018-12-27T10:35:13.206" v="1030"/>
        <pc:sldMkLst>
          <pc:docMk/>
          <pc:sldMk cId="928028485" sldId="339"/>
        </pc:sldMkLst>
      </pc:sldChg>
      <pc:sldChg chg="add">
        <pc:chgData name="Parag Rastogi" userId="6e470f4396e8803f" providerId="LiveId" clId="{F560ED21-4D66-4E70-B4D4-7741CE797736}" dt="2018-12-27T10:35:13.206" v="1030"/>
        <pc:sldMkLst>
          <pc:docMk/>
          <pc:sldMk cId="4001372643" sldId="340"/>
        </pc:sldMkLst>
      </pc:sldChg>
      <pc:sldChg chg="delSp add setBg delDesignElem">
        <pc:chgData name="Parag Rastogi" userId="6e470f4396e8803f" providerId="LiveId" clId="{F560ED21-4D66-4E70-B4D4-7741CE797736}" dt="2018-12-27T11:08:38.509" v="1151"/>
        <pc:sldMkLst>
          <pc:docMk/>
          <pc:sldMk cId="1115183499" sldId="341"/>
        </pc:sldMkLst>
        <pc:spChg chg="del">
          <ac:chgData name="Parag Rastogi" userId="6e470f4396e8803f" providerId="LiveId" clId="{F560ED21-4D66-4E70-B4D4-7741CE797736}" dt="2018-12-27T11:08:38.509" v="1151"/>
          <ac:spMkLst>
            <pc:docMk/>
            <pc:sldMk cId="1115183499" sldId="341"/>
            <ac:spMk id="9" creationId="{37C89E4B-3C9F-44B9-8B86-D9E3D112D8EC}"/>
          </ac:spMkLst>
        </pc:spChg>
        <pc:cxnChg chg="del">
          <ac:chgData name="Parag Rastogi" userId="6e470f4396e8803f" providerId="LiveId" clId="{F560ED21-4D66-4E70-B4D4-7741CE797736}" dt="2018-12-27T11:08:38.509" v="1151"/>
          <ac:cxnSpMkLst>
            <pc:docMk/>
            <pc:sldMk cId="1115183499" sldId="341"/>
            <ac:cxnSpMk id="19" creationId="{AA2EAA10-076F-46BD-8F0F-B9A2FB77A85C}"/>
          </ac:cxnSpMkLst>
        </pc:cxnChg>
        <pc:cxnChg chg="del">
          <ac:chgData name="Parag Rastogi" userId="6e470f4396e8803f" providerId="LiveId" clId="{F560ED21-4D66-4E70-B4D4-7741CE797736}" dt="2018-12-27T11:08:38.509" v="1151"/>
          <ac:cxnSpMkLst>
            <pc:docMk/>
            <pc:sldMk cId="1115183499" sldId="341"/>
            <ac:cxnSpMk id="21" creationId="{D891E407-403B-4764-86C9-33A56D3BCAA3}"/>
          </ac:cxnSpMkLst>
        </pc:cxnChg>
      </pc:sldChg>
      <pc:sldChg chg="modSp add setBg">
        <pc:chgData name="Parag Rastogi" userId="6e470f4396e8803f" providerId="LiveId" clId="{F560ED21-4D66-4E70-B4D4-7741CE797736}" dt="2018-12-27T11:15:03.340" v="1196" actId="20577"/>
        <pc:sldMkLst>
          <pc:docMk/>
          <pc:sldMk cId="1345953275" sldId="344"/>
        </pc:sldMkLst>
        <pc:spChg chg="mod">
          <ac:chgData name="Parag Rastogi" userId="6e470f4396e8803f" providerId="LiveId" clId="{F560ED21-4D66-4E70-B4D4-7741CE797736}" dt="2018-12-27T10:53:53.621" v="1104" actId="20577"/>
          <ac:spMkLst>
            <pc:docMk/>
            <pc:sldMk cId="1345953275" sldId="344"/>
            <ac:spMk id="23" creationId="{314E9B90-D16E-4C93-869A-FC3E8BE81070}"/>
          </ac:spMkLst>
        </pc:spChg>
        <pc:spChg chg="mod">
          <ac:chgData name="Parag Rastogi" userId="6e470f4396e8803f" providerId="LiveId" clId="{F560ED21-4D66-4E70-B4D4-7741CE797736}" dt="2018-12-27T11:15:03.340" v="1196" actId="20577"/>
          <ac:spMkLst>
            <pc:docMk/>
            <pc:sldMk cId="1345953275" sldId="344"/>
            <ac:spMk id="26" creationId="{18DF3EC5-5683-40C6-B583-E6782152D26C}"/>
          </ac:spMkLst>
        </pc:spChg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3322992275" sldId="345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1138521044" sldId="347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3506596553" sldId="349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2845717607" sldId="350"/>
        </pc:sldMkLst>
      </pc:sldChg>
      <pc:sldChg chg="add">
        <pc:chgData name="Parag Rastogi" userId="6e470f4396e8803f" providerId="LiveId" clId="{F560ED21-4D66-4E70-B4D4-7741CE797736}" dt="2018-12-27T11:08:38.509" v="1151"/>
        <pc:sldMkLst>
          <pc:docMk/>
          <pc:sldMk cId="3233959417" sldId="356"/>
        </pc:sldMkLst>
      </pc:sldChg>
      <pc:sldChg chg="add">
        <pc:chgData name="Parag Rastogi" userId="6e470f4396e8803f" providerId="LiveId" clId="{F560ED21-4D66-4E70-B4D4-7741CE797736}" dt="2018-12-27T11:08:38.509" v="1151"/>
        <pc:sldMkLst>
          <pc:docMk/>
          <pc:sldMk cId="822186744" sldId="357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2741245631" sldId="358"/>
        </pc:sldMkLst>
      </pc:sldChg>
      <pc:sldChg chg="add del">
        <pc:chgData name="Parag Rastogi" userId="6e470f4396e8803f" providerId="LiveId" clId="{F560ED21-4D66-4E70-B4D4-7741CE797736}" dt="2018-12-27T11:12:17.404" v="1178"/>
        <pc:sldMkLst>
          <pc:docMk/>
          <pc:sldMk cId="107980033" sldId="360"/>
        </pc:sldMkLst>
      </pc:sldChg>
      <pc:sldChg chg="add del setBg">
        <pc:chgData name="Parag Rastogi" userId="6e470f4396e8803f" providerId="LiveId" clId="{F560ED21-4D66-4E70-B4D4-7741CE797736}" dt="2018-12-27T11:12:17.404" v="1178"/>
        <pc:sldMkLst>
          <pc:docMk/>
          <pc:sldMk cId="2365601724" sldId="363"/>
        </pc:sldMkLst>
      </pc:sldChg>
      <pc:sldChg chg="add del">
        <pc:chgData name="Parag Rastogi" userId="6e470f4396e8803f" providerId="LiveId" clId="{F560ED21-4D66-4E70-B4D4-7741CE797736}" dt="2018-12-27T11:12:17.404" v="1178"/>
        <pc:sldMkLst>
          <pc:docMk/>
          <pc:sldMk cId="2207821214" sldId="366"/>
        </pc:sldMkLst>
      </pc:sldChg>
      <pc:sldChg chg="add modTransition setBg">
        <pc:chgData name="Parag Rastogi" userId="6e470f4396e8803f" providerId="LiveId" clId="{F560ED21-4D66-4E70-B4D4-7741CE797736}" dt="2018-12-27T11:12:07.482" v="1175"/>
        <pc:sldMkLst>
          <pc:docMk/>
          <pc:sldMk cId="2744562096" sldId="369"/>
        </pc:sldMkLst>
      </pc:sldChg>
      <pc:sldChg chg="addSp delSp modSp add del setBg delDesignElem">
        <pc:chgData name="Parag Rastogi" userId="6e470f4396e8803f" providerId="LiveId" clId="{F560ED21-4D66-4E70-B4D4-7741CE797736}" dt="2018-12-27T10:53:38.596" v="1102"/>
        <pc:sldMkLst>
          <pc:docMk/>
          <pc:sldMk cId="4005469830" sldId="371"/>
        </pc:sldMkLst>
        <pc:spChg chg="add del mod">
          <ac:chgData name="Parag Rastogi" userId="6e470f4396e8803f" providerId="LiveId" clId="{F560ED21-4D66-4E70-B4D4-7741CE797736}" dt="2018-12-27T10:52:37.680" v="1090" actId="478"/>
          <ac:spMkLst>
            <pc:docMk/>
            <pc:sldMk cId="4005469830" sldId="371"/>
            <ac:spMk id="3" creationId="{33C902BC-DE4F-4A27-B093-40408198C4C3}"/>
          </ac:spMkLst>
        </pc:spChg>
        <pc:spChg chg="del mod">
          <ac:chgData name="Parag Rastogi" userId="6e470f4396e8803f" providerId="LiveId" clId="{F560ED21-4D66-4E70-B4D4-7741CE797736}" dt="2018-12-27T10:52:29.902" v="1088" actId="478"/>
          <ac:spMkLst>
            <pc:docMk/>
            <pc:sldMk cId="4005469830" sldId="371"/>
            <ac:spMk id="4" creationId="{3AAA2B06-22F1-4D8D-8760-FFC82758AF56}"/>
          </ac:spMkLst>
        </pc:spChg>
        <pc:spChg chg="add del">
          <ac:chgData name="Parag Rastogi" userId="6e470f4396e8803f" providerId="LiveId" clId="{F560ED21-4D66-4E70-B4D4-7741CE797736}" dt="2018-12-27T10:53:07.486" v="1095" actId="478"/>
          <ac:spMkLst>
            <pc:docMk/>
            <pc:sldMk cId="4005469830" sldId="371"/>
            <ac:spMk id="5" creationId="{79D107C8-C960-427F-A647-E054DF32B6A2}"/>
          </ac:spMkLst>
        </pc:spChg>
        <pc:spChg chg="del">
          <ac:chgData name="Parag Rastogi" userId="6e470f4396e8803f" providerId="LiveId" clId="{F560ED21-4D66-4E70-B4D4-7741CE797736}" dt="2018-12-27T10:52:46.135" v="1091" actId="478"/>
          <ac:spMkLst>
            <pc:docMk/>
            <pc:sldMk cId="4005469830" sldId="371"/>
            <ac:spMk id="7" creationId="{BA981C5B-6FF4-4C73-8893-87C3840CD05D}"/>
          </ac:spMkLst>
        </pc:spChg>
        <pc:spChg chg="add mod">
          <ac:chgData name="Parag Rastogi" userId="6e470f4396e8803f" providerId="LiveId" clId="{F560ED21-4D66-4E70-B4D4-7741CE797736}" dt="2018-12-27T10:53:02.934" v="1094"/>
          <ac:spMkLst>
            <pc:docMk/>
            <pc:sldMk cId="4005469830" sldId="371"/>
            <ac:spMk id="8" creationId="{445C5E21-B5FF-4964-AE14-D2FA8FB89F76}"/>
          </ac:spMkLst>
        </pc:spChg>
        <pc:spChg chg="add del">
          <ac:chgData name="Parag Rastogi" userId="6e470f4396e8803f" providerId="LiveId" clId="{F560ED21-4D66-4E70-B4D4-7741CE797736}" dt="2018-12-27T10:53:38.480" v="1101"/>
          <ac:spMkLst>
            <pc:docMk/>
            <pc:sldMk cId="4005469830" sldId="371"/>
            <ac:spMk id="9" creationId="{37C89E4B-3C9F-44B9-8B86-D9E3D112D8EC}"/>
          </ac:spMkLst>
        </pc:spChg>
        <pc:picChg chg="add del">
          <ac:chgData name="Parag Rastogi" userId="6e470f4396e8803f" providerId="LiveId" clId="{F560ED21-4D66-4E70-B4D4-7741CE797736}" dt="2018-12-27T10:52:37.680" v="1090" actId="478"/>
          <ac:picMkLst>
            <pc:docMk/>
            <pc:sldMk cId="4005469830" sldId="371"/>
            <ac:picMk id="6" creationId="{E0FAFA4F-DEA6-48EB-9B5F-26B78A7FFF99}"/>
          </ac:picMkLst>
        </pc:pic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4005469830" sldId="371"/>
            <ac:cxnSpMk id="19" creationId="{AA2EAA10-076F-46BD-8F0F-B9A2FB77A85C}"/>
          </ac:cxnSpMkLst>
        </pc:cxn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4005469830" sldId="371"/>
            <ac:cxnSpMk id="21" creationId="{D891E407-403B-4764-86C9-33A56D3BCAA3}"/>
          </ac:cxnSpMkLst>
        </pc:cxnChg>
      </pc:sldChg>
      <pc:sldChg chg="addSp delSp add del setBg delDesignElem">
        <pc:chgData name="Parag Rastogi" userId="6e470f4396e8803f" providerId="LiveId" clId="{F560ED21-4D66-4E70-B4D4-7741CE797736}" dt="2018-12-27T10:53:38.596" v="1102"/>
        <pc:sldMkLst>
          <pc:docMk/>
          <pc:sldMk cId="167621708" sldId="372"/>
        </pc:sldMkLst>
        <pc:spChg chg="add del">
          <ac:chgData name="Parag Rastogi" userId="6e470f4396e8803f" providerId="LiveId" clId="{F560ED21-4D66-4E70-B4D4-7741CE797736}" dt="2018-12-27T10:53:38.480" v="1101"/>
          <ac:spMkLst>
            <pc:docMk/>
            <pc:sldMk cId="167621708" sldId="372"/>
            <ac:spMk id="9" creationId="{37C89E4B-3C9F-44B9-8B86-D9E3D112D8EC}"/>
          </ac:spMkLst>
        </pc:sp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167621708" sldId="372"/>
            <ac:cxnSpMk id="19" creationId="{AA2EAA10-076F-46BD-8F0F-B9A2FB77A85C}"/>
          </ac:cxnSpMkLst>
        </pc:cxnChg>
        <pc:cxnChg chg="add del">
          <ac:chgData name="Parag Rastogi" userId="6e470f4396e8803f" providerId="LiveId" clId="{F560ED21-4D66-4E70-B4D4-7741CE797736}" dt="2018-12-27T10:53:38.480" v="1101"/>
          <ac:cxnSpMkLst>
            <pc:docMk/>
            <pc:sldMk cId="167621708" sldId="372"/>
            <ac:cxnSpMk id="21" creationId="{D891E407-403B-4764-86C9-33A56D3BCAA3}"/>
          </ac:cxnSpMkLst>
        </pc:cxnChg>
      </pc:sldChg>
      <pc:sldChg chg="addSp modSp add setBg">
        <pc:chgData name="Parag Rastogi" userId="6e470f4396e8803f" providerId="LiveId" clId="{F560ED21-4D66-4E70-B4D4-7741CE797736}" dt="2018-12-27T11:03:57.313" v="1149" actId="1038"/>
        <pc:sldMkLst>
          <pc:docMk/>
          <pc:sldMk cId="2160625840" sldId="447"/>
        </pc:sldMkLst>
        <pc:spChg chg="add mod">
          <ac:chgData name="Parag Rastogi" userId="6e470f4396e8803f" providerId="LiveId" clId="{F560ED21-4D66-4E70-B4D4-7741CE797736}" dt="2018-12-27T11:03:57.313" v="1149" actId="1038"/>
          <ac:spMkLst>
            <pc:docMk/>
            <pc:sldMk cId="2160625840" sldId="447"/>
            <ac:spMk id="5" creationId="{2BEFB7AB-F8C8-4583-BB92-4AEE366BC97B}"/>
          </ac:spMkLst>
        </pc:spChg>
      </pc:sldChg>
      <pc:sldChg chg="addSp modSp add ord setBg">
        <pc:chgData name="Parag Rastogi" userId="6e470f4396e8803f" providerId="LiveId" clId="{F560ED21-4D66-4E70-B4D4-7741CE797736}" dt="2018-12-27T10:55:05.400" v="1111" actId="1035"/>
        <pc:sldMkLst>
          <pc:docMk/>
          <pc:sldMk cId="2584168088" sldId="453"/>
        </pc:sldMkLst>
        <pc:spChg chg="add mod">
          <ac:chgData name="Parag Rastogi" userId="6e470f4396e8803f" providerId="LiveId" clId="{F560ED21-4D66-4E70-B4D4-7741CE797736}" dt="2018-12-27T10:55:05.400" v="1111" actId="1035"/>
          <ac:spMkLst>
            <pc:docMk/>
            <pc:sldMk cId="2584168088" sldId="453"/>
            <ac:spMk id="3" creationId="{E39343DB-F1BD-4F20-A2AF-766F0D70AEDF}"/>
          </ac:spMkLst>
        </pc:spChg>
      </pc:sldChg>
      <pc:sldChg chg="delSp modSp add mod ord setBg">
        <pc:chgData name="Parag Rastogi" userId="6e470f4396e8803f" providerId="LiveId" clId="{F560ED21-4D66-4E70-B4D4-7741CE797736}" dt="2018-12-28T07:41:37.344" v="1199" actId="478"/>
        <pc:sldMkLst>
          <pc:docMk/>
          <pc:sldMk cId="868391970" sldId="731"/>
        </pc:sldMkLst>
        <pc:spChg chg="del mod ord">
          <ac:chgData name="Parag Rastogi" userId="6e470f4396e8803f" providerId="LiveId" clId="{F560ED21-4D66-4E70-B4D4-7741CE797736}" dt="2018-12-28T07:41:37.344" v="1199" actId="478"/>
          <ac:spMkLst>
            <pc:docMk/>
            <pc:sldMk cId="868391970" sldId="731"/>
            <ac:spMk id="4" creationId="{FD9FF2D9-52C3-4592-9C8D-A86E6C64B599}"/>
          </ac:spMkLst>
        </pc:spChg>
        <pc:spChg chg="del">
          <ac:chgData name="Parag Rastogi" userId="6e470f4396e8803f" providerId="LiveId" clId="{F560ED21-4D66-4E70-B4D4-7741CE797736}" dt="2018-12-27T09:58:16.613" v="679"/>
          <ac:spMkLst>
            <pc:docMk/>
            <pc:sldMk cId="868391970" sldId="731"/>
            <ac:spMk id="5" creationId="{BEB7A4F3-4799-4038-965F-205D4D0BCB96}"/>
          </ac:spMkLst>
        </pc:spChg>
        <pc:picChg chg="mod">
          <ac:chgData name="Parag Rastogi" userId="6e470f4396e8803f" providerId="LiveId" clId="{F560ED21-4D66-4E70-B4D4-7741CE797736}" dt="2018-12-27T09:58:20.602" v="680" actId="26606"/>
          <ac:picMkLst>
            <pc:docMk/>
            <pc:sldMk cId="868391970" sldId="731"/>
            <ac:picMk id="7" creationId="{D519DE60-4A2D-4D61-BA85-05776B12E7FE}"/>
          </ac:picMkLst>
        </pc:picChg>
      </pc:sldChg>
      <pc:sldChg chg="delSp modSp add mod setBg">
        <pc:chgData name="Parag Rastogi" userId="6e470f4396e8803f" providerId="LiveId" clId="{F560ED21-4D66-4E70-B4D4-7741CE797736}" dt="2018-12-28T07:41:31.864" v="1198" actId="478"/>
        <pc:sldMkLst>
          <pc:docMk/>
          <pc:sldMk cId="2424186348" sldId="732"/>
        </pc:sldMkLst>
        <pc:spChg chg="del mod">
          <ac:chgData name="Parag Rastogi" userId="6e470f4396e8803f" providerId="LiveId" clId="{F560ED21-4D66-4E70-B4D4-7741CE797736}" dt="2018-12-28T07:41:31.864" v="1198" actId="478"/>
          <ac:spMkLst>
            <pc:docMk/>
            <pc:sldMk cId="2424186348" sldId="732"/>
            <ac:spMk id="4" creationId="{D88842EA-3D58-4634-BE8F-ED3A60734DCF}"/>
          </ac:spMkLst>
        </pc:spChg>
        <pc:picChg chg="mod">
          <ac:chgData name="Parag Rastogi" userId="6e470f4396e8803f" providerId="LiveId" clId="{F560ED21-4D66-4E70-B4D4-7741CE797736}" dt="2018-12-27T10:17:31.729" v="811" actId="26606"/>
          <ac:picMkLst>
            <pc:docMk/>
            <pc:sldMk cId="2424186348" sldId="732"/>
            <ac:picMk id="5" creationId="{435F5FEB-476B-4960-A3FF-725CFEB65E07}"/>
          </ac:picMkLst>
        </pc:picChg>
      </pc:sldChg>
      <pc:sldChg chg="modSp add">
        <pc:chgData name="Parag Rastogi" userId="6e470f4396e8803f" providerId="LiveId" clId="{F560ED21-4D66-4E70-B4D4-7741CE797736}" dt="2018-12-27T11:10:54.967" v="1172" actId="27636"/>
        <pc:sldMkLst>
          <pc:docMk/>
          <pc:sldMk cId="1266514885" sldId="733"/>
        </pc:sldMkLst>
        <pc:spChg chg="mod">
          <ac:chgData name="Parag Rastogi" userId="6e470f4396e8803f" providerId="LiveId" clId="{F560ED21-4D66-4E70-B4D4-7741CE797736}" dt="2018-12-27T11:10:54.967" v="1172" actId="27636"/>
          <ac:spMkLst>
            <pc:docMk/>
            <pc:sldMk cId="1266514885" sldId="733"/>
            <ac:spMk id="2" creationId="{F331AC71-4655-43CC-A02C-7D81B96453F3}"/>
          </ac:spMkLst>
        </pc:spChg>
      </pc:sldChg>
      <pc:sldChg chg="modSp add ord">
        <pc:chgData name="Parag Rastogi" userId="6e470f4396e8803f" providerId="LiveId" clId="{F560ED21-4D66-4E70-B4D4-7741CE797736}" dt="2018-12-27T10:27:33.556" v="914"/>
        <pc:sldMkLst>
          <pc:docMk/>
          <pc:sldMk cId="469034843" sldId="734"/>
        </pc:sldMkLst>
        <pc:spChg chg="mod">
          <ac:chgData name="Parag Rastogi" userId="6e470f4396e8803f" providerId="LiveId" clId="{F560ED21-4D66-4E70-B4D4-7741CE797736}" dt="2018-12-27T10:27:09.339" v="857" actId="20577"/>
          <ac:spMkLst>
            <pc:docMk/>
            <pc:sldMk cId="469034843" sldId="734"/>
            <ac:spMk id="4" creationId="{E623BFC5-236D-4898-A6F6-404F40C59552}"/>
          </ac:spMkLst>
        </pc:spChg>
        <pc:spChg chg="mod">
          <ac:chgData name="Parag Rastogi" userId="6e470f4396e8803f" providerId="LiveId" clId="{F560ED21-4D66-4E70-B4D4-7741CE797736}" dt="2018-12-27T10:27:28.640" v="913" actId="6549"/>
          <ac:spMkLst>
            <pc:docMk/>
            <pc:sldMk cId="469034843" sldId="734"/>
            <ac:spMk id="5" creationId="{154BBE34-CEFA-4444-96C4-392D41B1204B}"/>
          </ac:spMkLst>
        </pc:spChg>
      </pc:sldChg>
      <pc:sldChg chg="addSp modSp add">
        <pc:chgData name="Parag Rastogi" userId="6e470f4396e8803f" providerId="LiveId" clId="{F560ED21-4D66-4E70-B4D4-7741CE797736}" dt="2019-01-03T18:44:46.159" v="1592" actId="121"/>
        <pc:sldMkLst>
          <pc:docMk/>
          <pc:sldMk cId="1019315901" sldId="735"/>
        </pc:sldMkLst>
        <pc:spChg chg="add mod">
          <ac:chgData name="Parag Rastogi" userId="6e470f4396e8803f" providerId="LiveId" clId="{F560ED21-4D66-4E70-B4D4-7741CE797736}" dt="2019-01-03T18:44:46.159" v="1592" actId="121"/>
          <ac:spMkLst>
            <pc:docMk/>
            <pc:sldMk cId="1019315901" sldId="735"/>
            <ac:spMk id="2" creationId="{B6A9E376-CA94-4FBD-B624-5F08286A5616}"/>
          </ac:spMkLst>
        </pc:spChg>
      </pc:sldChg>
      <pc:sldChg chg="addSp delSp modSp add mod setBg">
        <pc:chgData name="Parag Rastogi" userId="6e470f4396e8803f" providerId="LiveId" clId="{F560ED21-4D66-4E70-B4D4-7741CE797736}" dt="2019-01-03T18:36:32.305" v="1585" actId="20577"/>
        <pc:sldMkLst>
          <pc:docMk/>
          <pc:sldMk cId="942752305" sldId="736"/>
        </pc:sldMkLst>
        <pc:spChg chg="del">
          <ac:chgData name="Parag Rastogi" userId="6e470f4396e8803f" providerId="LiveId" clId="{F560ED21-4D66-4E70-B4D4-7741CE797736}" dt="2019-01-03T17:58:32.288" v="1252"/>
          <ac:spMkLst>
            <pc:docMk/>
            <pc:sldMk cId="942752305" sldId="736"/>
            <ac:spMk id="2" creationId="{7F388FB0-3E7B-42D9-81D3-136748BF7FA1}"/>
          </ac:spMkLst>
        </pc:spChg>
        <pc:spChg chg="del">
          <ac:chgData name="Parag Rastogi" userId="6e470f4396e8803f" providerId="LiveId" clId="{F560ED21-4D66-4E70-B4D4-7741CE797736}" dt="2019-01-03T17:58:32.288" v="1252"/>
          <ac:spMkLst>
            <pc:docMk/>
            <pc:sldMk cId="942752305" sldId="736"/>
            <ac:spMk id="3" creationId="{D819D1AF-A0CB-4366-B4FD-30E42D455B1F}"/>
          </ac:spMkLst>
        </pc:spChg>
        <pc:spChg chg="add mod">
          <ac:chgData name="Parag Rastogi" userId="6e470f4396e8803f" providerId="LiveId" clId="{F560ED21-4D66-4E70-B4D4-7741CE797736}" dt="2019-01-03T18:35:53.725" v="1510" actId="26606"/>
          <ac:spMkLst>
            <pc:docMk/>
            <pc:sldMk cId="942752305" sldId="736"/>
            <ac:spMk id="4" creationId="{EC0D1F84-186F-4A3C-A94B-857CC1583F9D}"/>
          </ac:spMkLst>
        </pc:spChg>
        <pc:spChg chg="add del mod">
          <ac:chgData name="Parag Rastogi" userId="6e470f4396e8803f" providerId="LiveId" clId="{F560ED21-4D66-4E70-B4D4-7741CE797736}" dt="2019-01-03T18:36:32.305" v="1585" actId="20577"/>
          <ac:spMkLst>
            <pc:docMk/>
            <pc:sldMk cId="942752305" sldId="736"/>
            <ac:spMk id="5" creationId="{D4B73717-4A83-40F1-A6E7-ABC81EC7B52E}"/>
          </ac:spMkLst>
        </pc:spChg>
        <pc:graphicFrameChg chg="add del">
          <ac:chgData name="Parag Rastogi" userId="6e470f4396e8803f" providerId="LiveId" clId="{F560ED21-4D66-4E70-B4D4-7741CE797736}" dt="2019-01-03T18:35:53.725" v="1510" actId="26606"/>
          <ac:graphicFrameMkLst>
            <pc:docMk/>
            <pc:sldMk cId="942752305" sldId="736"/>
            <ac:graphicFrameMk id="7" creationId="{923DC3FB-7E11-4BCF-8C53-0A868A05B0C7}"/>
          </ac:graphicFrameMkLst>
        </pc:graphicFrameChg>
      </pc:sldChg>
      <pc:sldChg chg="modSp add ord">
        <pc:chgData name="Parag Rastogi" userId="6e470f4396e8803f" providerId="LiveId" clId="{F560ED21-4D66-4E70-B4D4-7741CE797736}" dt="2019-01-03T18:54:32.206" v="1635" actId="20577"/>
        <pc:sldMkLst>
          <pc:docMk/>
          <pc:sldMk cId="3157112362" sldId="737"/>
        </pc:sldMkLst>
        <pc:spChg chg="mod">
          <ac:chgData name="Parag Rastogi" userId="6e470f4396e8803f" providerId="LiveId" clId="{F560ED21-4D66-4E70-B4D4-7741CE797736}" dt="2019-01-03T18:54:22.502" v="1617" actId="20577"/>
          <ac:spMkLst>
            <pc:docMk/>
            <pc:sldMk cId="3157112362" sldId="737"/>
            <ac:spMk id="4" creationId="{E623BFC5-236D-4898-A6F6-404F40C59552}"/>
          </ac:spMkLst>
        </pc:spChg>
        <pc:spChg chg="mod">
          <ac:chgData name="Parag Rastogi" userId="6e470f4396e8803f" providerId="LiveId" clId="{F560ED21-4D66-4E70-B4D4-7741CE797736}" dt="2019-01-03T18:54:32.206" v="1635" actId="20577"/>
          <ac:spMkLst>
            <pc:docMk/>
            <pc:sldMk cId="3157112362" sldId="737"/>
            <ac:spMk id="5" creationId="{154BBE34-CEFA-4444-96C4-392D41B1204B}"/>
          </ac:spMkLst>
        </pc:spChg>
      </pc:sldChg>
      <pc:sldChg chg="addSp delSp modSp add ord">
        <pc:chgData name="Parag Rastogi" userId="6e470f4396e8803f" providerId="LiveId" clId="{F560ED21-4D66-4E70-B4D4-7741CE797736}" dt="2019-01-03T18:57:27.173" v="1994" actId="20577"/>
        <pc:sldMkLst>
          <pc:docMk/>
          <pc:sldMk cId="1395501412" sldId="738"/>
        </pc:sldMkLst>
        <pc:spChg chg="add del mod">
          <ac:chgData name="Parag Rastogi" userId="6e470f4396e8803f" providerId="LiveId" clId="{F560ED21-4D66-4E70-B4D4-7741CE797736}" dt="2019-01-03T18:55:03.856" v="1664"/>
          <ac:spMkLst>
            <pc:docMk/>
            <pc:sldMk cId="1395501412" sldId="738"/>
            <ac:spMk id="2" creationId="{F40D58EC-BB4B-4356-91A2-070AC0BAF2B2}"/>
          </ac:spMkLst>
        </pc:spChg>
        <pc:spChg chg="add del mod">
          <ac:chgData name="Parag Rastogi" userId="6e470f4396e8803f" providerId="LiveId" clId="{F560ED21-4D66-4E70-B4D4-7741CE797736}" dt="2019-01-03T18:55:03.856" v="1664"/>
          <ac:spMkLst>
            <pc:docMk/>
            <pc:sldMk cId="1395501412" sldId="738"/>
            <ac:spMk id="3" creationId="{821B6178-9441-451C-A106-721C3FD8B040}"/>
          </ac:spMkLst>
        </pc:spChg>
        <pc:spChg chg="mod">
          <ac:chgData name="Parag Rastogi" userId="6e470f4396e8803f" providerId="LiveId" clId="{F560ED21-4D66-4E70-B4D4-7741CE797736}" dt="2019-01-03T18:56:33.016" v="1826" actId="20577"/>
          <ac:spMkLst>
            <pc:docMk/>
            <pc:sldMk cId="1395501412" sldId="738"/>
            <ac:spMk id="4" creationId="{EC0D1F84-186F-4A3C-A94B-857CC1583F9D}"/>
          </ac:spMkLst>
        </pc:spChg>
        <pc:spChg chg="mod">
          <ac:chgData name="Parag Rastogi" userId="6e470f4396e8803f" providerId="LiveId" clId="{F560ED21-4D66-4E70-B4D4-7741CE797736}" dt="2019-01-03T18:57:11.120" v="1922" actId="20577"/>
          <ac:spMkLst>
            <pc:docMk/>
            <pc:sldMk cId="1395501412" sldId="738"/>
            <ac:spMk id="5" creationId="{D4B73717-4A83-40F1-A6E7-ABC81EC7B52E}"/>
          </ac:spMkLst>
        </pc:spChg>
        <pc:spChg chg="add del mod">
          <ac:chgData name="Parag Rastogi" userId="6e470f4396e8803f" providerId="LiveId" clId="{F560ED21-4D66-4E70-B4D4-7741CE797736}" dt="2019-01-03T18:55:03.856" v="1664"/>
          <ac:spMkLst>
            <pc:docMk/>
            <pc:sldMk cId="1395501412" sldId="738"/>
            <ac:spMk id="6" creationId="{192AC014-BEF9-4D5C-86B4-977B7376A273}"/>
          </ac:spMkLst>
        </pc:spChg>
        <pc:spChg chg="add mod">
          <ac:chgData name="Parag Rastogi" userId="6e470f4396e8803f" providerId="LiveId" clId="{F560ED21-4D66-4E70-B4D4-7741CE797736}" dt="2019-01-03T18:57:27.173" v="1994" actId="20577"/>
          <ac:spMkLst>
            <pc:docMk/>
            <pc:sldMk cId="1395501412" sldId="738"/>
            <ac:spMk id="7" creationId="{71FCCFA4-0EFB-46E3-95FE-BE036853467F}"/>
          </ac:spMkLst>
        </pc:spChg>
        <pc:spChg chg="add mod">
          <ac:chgData name="Parag Rastogi" userId="6e470f4396e8803f" providerId="LiveId" clId="{F560ED21-4D66-4E70-B4D4-7741CE797736}" dt="2019-01-03T18:56:35.631" v="1830" actId="20577"/>
          <ac:spMkLst>
            <pc:docMk/>
            <pc:sldMk cId="1395501412" sldId="738"/>
            <ac:spMk id="8" creationId="{33DB4480-E195-4FB3-BFC3-8F46018C67A1}"/>
          </ac:spMkLst>
        </pc:spChg>
        <pc:spChg chg="add mod">
          <ac:chgData name="Parag Rastogi" userId="6e470f4396e8803f" providerId="LiveId" clId="{F560ED21-4D66-4E70-B4D4-7741CE797736}" dt="2019-01-03T18:56:37.806" v="1834" actId="20577"/>
          <ac:spMkLst>
            <pc:docMk/>
            <pc:sldMk cId="1395501412" sldId="738"/>
            <ac:spMk id="9" creationId="{36361F59-4260-45A3-82D3-6F4B28F33522}"/>
          </ac:spMkLst>
        </pc:spChg>
      </pc:sldChg>
      <pc:sldChg chg="addSp delSp modSp add mod setBg">
        <pc:chgData name="Parag Rastogi" userId="6e470f4396e8803f" providerId="LiveId" clId="{F560ED21-4D66-4E70-B4D4-7741CE797736}" dt="2019-01-03T18:59:10.119" v="2001" actId="26606"/>
        <pc:sldMkLst>
          <pc:docMk/>
          <pc:sldMk cId="88225660" sldId="739"/>
        </pc:sldMkLst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2" creationId="{7A64F661-7CED-48FB-919D-49DD73258DB0}"/>
          </ac:spMkLst>
        </pc:spChg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3" creationId="{B41B5BB3-638B-4930-A15C-14114C66F728}"/>
          </ac:spMkLst>
        </pc:spChg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4" creationId="{D8157F83-C338-4328-830C-336554862535}"/>
          </ac:spMkLst>
        </pc:spChg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5" creationId="{D2ACF20C-8907-4FF4-86A8-B2F47B797683}"/>
          </ac:spMkLst>
        </pc:spChg>
        <pc:spChg chg="del">
          <ac:chgData name="Parag Rastogi" userId="6e470f4396e8803f" providerId="LiveId" clId="{F560ED21-4D66-4E70-B4D4-7741CE797736}" dt="2019-01-03T18:58:23.660" v="1998"/>
          <ac:spMkLst>
            <pc:docMk/>
            <pc:sldMk cId="88225660" sldId="739"/>
            <ac:spMk id="6" creationId="{35ECBD4F-C933-4872-85C0-C8499E0D8A16}"/>
          </ac:spMkLst>
        </pc:spChg>
        <pc:spChg chg="add del mod">
          <ac:chgData name="Parag Rastogi" userId="6e470f4396e8803f" providerId="LiveId" clId="{F560ED21-4D66-4E70-B4D4-7741CE797736}" dt="2019-01-03T18:59:10.119" v="2001" actId="26606"/>
          <ac:spMkLst>
            <pc:docMk/>
            <pc:sldMk cId="88225660" sldId="739"/>
            <ac:spMk id="7" creationId="{25522294-40CA-429F-829D-97063CE9F96D}"/>
          </ac:spMkLst>
        </pc:spChg>
        <pc:spChg chg="add del mod">
          <ac:chgData name="Parag Rastogi" userId="6e470f4396e8803f" providerId="LiveId" clId="{F560ED21-4D66-4E70-B4D4-7741CE797736}" dt="2019-01-03T18:58:50.011" v="1999" actId="931"/>
          <ac:spMkLst>
            <pc:docMk/>
            <pc:sldMk cId="88225660" sldId="739"/>
            <ac:spMk id="8" creationId="{C5B9FB25-5BAB-425D-860C-9B9173D75F89}"/>
          </ac:spMkLst>
        </pc:spChg>
        <pc:picChg chg="add mod">
          <ac:chgData name="Parag Rastogi" userId="6e470f4396e8803f" providerId="LiveId" clId="{F560ED21-4D66-4E70-B4D4-7741CE797736}" dt="2019-01-03T18:59:10.119" v="2001" actId="26606"/>
          <ac:picMkLst>
            <pc:docMk/>
            <pc:sldMk cId="88225660" sldId="739"/>
            <ac:picMk id="10" creationId="{F31C873B-FB30-4B21-B8B2-46C62416A420}"/>
          </ac:picMkLst>
        </pc:picChg>
      </pc:sldChg>
      <pc:sldChg chg="add del">
        <pc:chgData name="Parag Rastogi" userId="6e470f4396e8803f" providerId="LiveId" clId="{F560ED21-4D66-4E70-B4D4-7741CE797736}" dt="2019-01-03T18:58:07.430" v="1996"/>
        <pc:sldMkLst>
          <pc:docMk/>
          <pc:sldMk cId="980622043" sldId="739"/>
        </pc:sldMkLst>
      </pc:sldChg>
      <pc:sldChg chg="add del">
        <pc:chgData name="Parag Rastogi" userId="6e470f4396e8803f" providerId="LiveId" clId="{F560ED21-4D66-4E70-B4D4-7741CE797736}" dt="2019-01-03T18:59:15.553" v="2003" actId="2696"/>
        <pc:sldMkLst>
          <pc:docMk/>
          <pc:sldMk cId="2008787530" sldId="740"/>
        </pc:sldMkLst>
      </pc:sldChg>
      <pc:sldChg chg="modSp add ord">
        <pc:chgData name="Parag Rastogi" userId="6e470f4396e8803f" providerId="LiveId" clId="{F560ED21-4D66-4E70-B4D4-7741CE797736}" dt="2019-01-03T18:59:56.508" v="2005"/>
        <pc:sldMkLst>
          <pc:docMk/>
          <pc:sldMk cId="3234964304" sldId="741"/>
        </pc:sldMkLst>
        <pc:picChg chg="mod">
          <ac:chgData name="Parag Rastogi" userId="6e470f4396e8803f" providerId="LiveId" clId="{F560ED21-4D66-4E70-B4D4-7741CE797736}" dt="2019-01-03T18:59:53.391" v="2004" actId="14826"/>
          <ac:picMkLst>
            <pc:docMk/>
            <pc:sldMk cId="3234964304" sldId="741"/>
            <ac:picMk id="10" creationId="{F31C873B-FB30-4B21-B8B2-46C62416A420}"/>
          </ac:picMkLst>
        </pc:picChg>
      </pc:sldChg>
      <pc:sldChg chg="modSp add">
        <pc:chgData name="Parag Rastogi" userId="6e470f4396e8803f" providerId="LiveId" clId="{F560ED21-4D66-4E70-B4D4-7741CE797736}" dt="2019-01-03T19:03:14.837" v="2007" actId="14826"/>
        <pc:sldMkLst>
          <pc:docMk/>
          <pc:sldMk cId="2883877441" sldId="742"/>
        </pc:sldMkLst>
        <pc:picChg chg="mod">
          <ac:chgData name="Parag Rastogi" userId="6e470f4396e8803f" providerId="LiveId" clId="{F560ED21-4D66-4E70-B4D4-7741CE797736}" dt="2019-01-03T19:03:14.837" v="2007" actId="14826"/>
          <ac:picMkLst>
            <pc:docMk/>
            <pc:sldMk cId="2883877441" sldId="742"/>
            <ac:picMk id="10" creationId="{F31C873B-FB30-4B21-B8B2-46C62416A420}"/>
          </ac:picMkLst>
        </pc:picChg>
      </pc:sldChg>
      <pc:sldMasterChg chg="modSldLayout">
        <pc:chgData name="Parag Rastogi" userId="6e470f4396e8803f" providerId="LiveId" clId="{F560ED21-4D66-4E70-B4D4-7741CE797736}" dt="2018-12-27T11:10:54.803" v="1171" actId="2710"/>
        <pc:sldMasterMkLst>
          <pc:docMk/>
          <pc:sldMasterMk cId="2447006258" sldId="2147483672"/>
        </pc:sldMasterMkLst>
        <pc:sldLayoutChg chg="modSp">
          <pc:chgData name="Parag Rastogi" userId="6e470f4396e8803f" providerId="LiveId" clId="{F560ED21-4D66-4E70-B4D4-7741CE797736}" dt="2018-12-27T11:10:54.803" v="1171" actId="2710"/>
          <pc:sldLayoutMkLst>
            <pc:docMk/>
            <pc:sldMasterMk cId="2447006258" sldId="2147483672"/>
            <pc:sldLayoutMk cId="2985128800" sldId="2147483674"/>
          </pc:sldLayoutMkLst>
          <pc:spChg chg="mod">
            <ac:chgData name="Parag Rastogi" userId="6e470f4396e8803f" providerId="LiveId" clId="{F560ED21-4D66-4E70-B4D4-7741CE797736}" dt="2018-12-27T11:10:54.803" v="1171" actId="2710"/>
            <ac:spMkLst>
              <pc:docMk/>
              <pc:sldMasterMk cId="2447006258" sldId="2147483672"/>
              <pc:sldLayoutMk cId="2985128800" sldId="2147483674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F979F-25D0-414D-A657-C0CC15E368EF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EBB02-EE21-454A-A108-0EF11C764D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75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I’ll begin by introducing the subproblem I will be addressing in my talk.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4291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47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here is that if you were to use a typical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6751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here is that if you were to use a typical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83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924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01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you see here is that if you were to use a typical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85C0-D4AC-403B-AA54-7EEA1502733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84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527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23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single ‘typical’ file leads to (1) Patchy coverage, and (2) No estimate of extremes.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66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Historical data from one decade, used to plan for the next 17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20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typical files from nearby stations gives a similar result (9 in total).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2585C0-D4AC-403B-AA54-7EEA1502733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0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36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6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964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C2AA8-0E1B-4C72-ACE1-3ED9DDD1C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0501F-E19C-4D1F-B401-967DE6151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85271-6803-4FAD-9D96-49D9EEBF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1AE27-DDDA-4D9A-BEE9-D59850C3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C868B-66BA-4FAF-9715-3571AC9A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631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8237-CD06-4CB4-BBCE-1F5CDE334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EB7E-DCEA-4162-AD64-347DDD5D7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A7773-C780-40E3-85F8-9106EF1B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1D22B-7DFF-4166-AA3E-F0EF9260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DB809-01F8-4AF8-9E1B-C2BF6094D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399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416A-F823-4D78-971B-736F4C70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0BCC2-6D67-4DE4-AA7A-51D198E7A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5DFE6-1C8A-48D7-A218-07EAA418E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5F8DB-E95A-47C6-B36D-DEA5F9E6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E48C4-3945-4943-A782-2F6EE02F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22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B5677-819C-494B-8527-EF1907246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3D542-3657-45AB-8B55-F5537AE39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B976D-2201-4262-80E6-E1232821A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47517-A62F-4B4B-85A1-52F76FF61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7D839-1205-45F0-8345-F59B73DAD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B353D-D917-4906-B1F5-E24704CA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732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6E75-8D8A-4D0C-B8C4-0B5D2EE5C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20D32-F090-4FFB-9D4D-DB781C4EF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F33B1-0885-4314-9544-33E47045F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D7DDB-5C23-445C-894B-1C718590C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22F241-F620-4680-88C1-CE26AAA511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3FDC2D-A99B-425B-90CC-CCC4182DE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200B6-7EC9-4EE6-B046-3F05EB5F3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525B8-B291-4F4A-AB5B-28CD43DC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020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3BE1-7954-4F68-BF1D-87A4F3223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F541D-68F8-4075-ADF1-205E6B50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50F337-6ACB-4F2E-8CAA-419D0A61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1762A-A3A2-463A-9BD9-626784DE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860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30137-3A8D-43B7-93B3-BDDACFD8D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9E9B70-FD0F-4D08-BE9C-F4799348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8022-1980-4233-AC79-7241132E7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607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5AF5-6A34-4EA6-A99B-12FC7439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7482B-AC21-4AB4-ACA4-D8EB27700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7D2E4-5B3A-4A94-B0DC-72E6390FF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C9808-D45A-4F7A-9F7F-B0FA4502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275DE-0016-4410-8AB0-1E98D1E4A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C2C9-23C5-43A5-9AC2-05CE18147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74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1288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7D59-85BC-4921-B892-B81760E5C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2E6A53-92DF-4044-BCB8-E0CBB0CE72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C3EDD-5551-4758-8F87-CB398A4D4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EB81B-75BA-4E9F-B8CF-5A4EA0632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A875A-100A-4E7C-9C15-900A338B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A2A4E-090E-499E-9B25-A06630A8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923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E9F1A-C573-47D9-A82A-3EE6C68F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D0662-FFF4-4604-B540-CACBA9E7B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7419-BE93-4FAC-9A1B-76660415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A8123-AC53-446B-B66C-DF1721BF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43D27-7FF5-4951-8F15-B102858C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595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6B35B9-059A-4AFD-96EE-AEC9C01F7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A0859-600D-421B-8A15-96E70E7EF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7D434-5D09-4427-B4DE-68E030F6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8B9F8-48EA-47BF-AC05-91FE44820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A2DC-C1DC-4849-901B-233894EF5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13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7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88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62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176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081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64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517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653D9-B67C-4902-A59C-2B4C0B1D9EF8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BF9D04-6E11-4368-8C7B-06D7FC9B2D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06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15D956-31C6-44C0-B736-515DFADE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A1B08-06AC-4A25-B159-B0886CF62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15F93-9080-4111-B3D7-95DF559E82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CB1E5-2BF8-47AC-85B4-EFAACB4C3B40}" type="datetimeFigureOut">
              <a:rPr lang="en-GB" smtClean="0"/>
              <a:t>04/01/2019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E5362-1E2C-4125-B604-EFB6448AD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7DF95-0F0A-43BE-9280-6B92E21089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62759-E0E3-43FE-8444-2E87CE99E4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17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737D-7A22-4121-A14C-ECFFDB117C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Uncertainty in building </a:t>
            </a:r>
            <a:r>
              <a:rPr lang="en-GB"/>
              <a:t>performance simulation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87481-C411-4135-91B6-4C635CA01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Workshop at CEPT University, Ahmedabad, India</a:t>
            </a:r>
          </a:p>
          <a:p>
            <a:pPr>
              <a:lnSpc>
                <a:spcPct val="100000"/>
              </a:lnSpc>
            </a:pPr>
            <a:r>
              <a:rPr lang="en-GB" dirty="0"/>
              <a:t>Parag Rastogi</a:t>
            </a:r>
          </a:p>
          <a:p>
            <a:pPr>
              <a:lnSpc>
                <a:spcPct val="100000"/>
              </a:lnSpc>
            </a:pPr>
            <a:r>
              <a:rPr lang="en-GB" dirty="0"/>
              <a:t>05-06 January,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CFE8D-37EE-4F0F-8644-EC6098F58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81" y="5434034"/>
            <a:ext cx="2946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52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7554105" y="2290065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buildings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6112577" y="4499917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Built today </a:t>
            </a:r>
            <a:r>
              <a:rPr lang="en-US" sz="1600" kern="1200" dirty="0">
                <a:sym typeface="Wingdings" panose="05000000000000000000" pitchFamily="2" charset="2"/>
              </a:rPr>
              <a:t></a:t>
            </a:r>
            <a:r>
              <a:rPr lang="en-US" sz="1600" kern="1200" dirty="0"/>
              <a:t> operated tomorrow</a:t>
            </a:r>
          </a:p>
        </p:txBody>
      </p:sp>
      <p:grpSp>
        <p:nvGrpSpPr>
          <p:cNvPr id="29" name="Picture 27">
            <a:extLst>
              <a:ext uri="{FF2B5EF4-FFF2-40B4-BE49-F238E27FC236}">
                <a16:creationId xmlns:a16="http://schemas.microsoft.com/office/drawing/2014/main" id="{683FFE9E-7B68-410C-A281-BADE75F11383}"/>
              </a:ext>
            </a:extLst>
          </p:cNvPr>
          <p:cNvGrpSpPr>
            <a:grpSpLocks noChangeAspect="1"/>
          </p:cNvGrpSpPr>
          <p:nvPr/>
        </p:nvGrpSpPr>
        <p:grpSpPr>
          <a:xfrm>
            <a:off x="7842105" y="2578065"/>
            <a:ext cx="1332000" cy="1332000"/>
            <a:chOff x="2126643" y="1827377"/>
            <a:chExt cx="2404278" cy="2404278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D81653-53AB-420D-A15B-B80B1DF41508}"/>
                </a:ext>
              </a:extLst>
            </p:cNvPr>
            <p:cNvSpPr/>
            <p:nvPr/>
          </p:nvSpPr>
          <p:spPr>
            <a:xfrm>
              <a:off x="2486864" y="3754378"/>
              <a:ext cx="1682995" cy="96171"/>
            </a:xfrm>
            <a:custGeom>
              <a:avLst/>
              <a:gdLst>
                <a:gd name="connsiteX0" fmla="*/ 12442 w 1682994"/>
                <a:gd name="connsiteY0" fmla="*/ 12442 h 96171"/>
                <a:gd name="connsiteX1" fmla="*/ 1671394 w 1682994"/>
                <a:gd name="connsiteY1" fmla="*/ 12442 h 96171"/>
                <a:gd name="connsiteX2" fmla="*/ 1671394 w 1682994"/>
                <a:gd name="connsiteY2" fmla="*/ 104614 h 96171"/>
                <a:gd name="connsiteX3" fmla="*/ 12442 w 1682994"/>
                <a:gd name="connsiteY3" fmla="*/ 104614 h 9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94" h="96171">
                  <a:moveTo>
                    <a:pt x="12442" y="12442"/>
                  </a:moveTo>
                  <a:lnTo>
                    <a:pt x="1671394" y="12442"/>
                  </a:lnTo>
                  <a:lnTo>
                    <a:pt x="1671394" y="104614"/>
                  </a:lnTo>
                  <a:lnTo>
                    <a:pt x="12442" y="104614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33C13-E4B9-43CD-A86C-110BB4B28F92}"/>
                </a:ext>
              </a:extLst>
            </p:cNvPr>
            <p:cNvSpPr/>
            <p:nvPr/>
          </p:nvSpPr>
          <p:spPr>
            <a:xfrm>
              <a:off x="2671190" y="2371924"/>
              <a:ext cx="480856" cy="480856"/>
            </a:xfrm>
            <a:custGeom>
              <a:avLst/>
              <a:gdLst>
                <a:gd name="connsiteX0" fmla="*/ 473266 w 480855"/>
                <a:gd name="connsiteY0" fmla="*/ 242854 h 480855"/>
                <a:gd name="connsiteX1" fmla="*/ 242854 w 480855"/>
                <a:gd name="connsiteY1" fmla="*/ 473266 h 480855"/>
                <a:gd name="connsiteX2" fmla="*/ 12442 w 480855"/>
                <a:gd name="connsiteY2" fmla="*/ 242854 h 480855"/>
                <a:gd name="connsiteX3" fmla="*/ 242854 w 480855"/>
                <a:gd name="connsiteY3" fmla="*/ 12442 h 480855"/>
                <a:gd name="connsiteX4" fmla="*/ 473266 w 480855"/>
                <a:gd name="connsiteY4" fmla="*/ 242854 h 4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55" h="480855">
                  <a:moveTo>
                    <a:pt x="473266" y="242854"/>
                  </a:moveTo>
                  <a:cubicBezTo>
                    <a:pt x="473266" y="370107"/>
                    <a:pt x="370107" y="473266"/>
                    <a:pt x="242854" y="473266"/>
                  </a:cubicBezTo>
                  <a:cubicBezTo>
                    <a:pt x="115601" y="473266"/>
                    <a:pt x="12442" y="370107"/>
                    <a:pt x="12442" y="242854"/>
                  </a:cubicBezTo>
                  <a:cubicBezTo>
                    <a:pt x="12442" y="115601"/>
                    <a:pt x="115601" y="12442"/>
                    <a:pt x="242854" y="12442"/>
                  </a:cubicBezTo>
                  <a:cubicBezTo>
                    <a:pt x="370107" y="12442"/>
                    <a:pt x="473266" y="115601"/>
                    <a:pt x="473266" y="24285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A650E6-6DEF-4201-922C-BDCC3044F5F9}"/>
                </a:ext>
              </a:extLst>
            </p:cNvPr>
            <p:cNvSpPr/>
            <p:nvPr/>
          </p:nvSpPr>
          <p:spPr>
            <a:xfrm>
              <a:off x="2486864" y="2579293"/>
              <a:ext cx="144257" cy="48086"/>
            </a:xfrm>
            <a:custGeom>
              <a:avLst/>
              <a:gdLst>
                <a:gd name="connsiteX0" fmla="*/ 150683 w 144256"/>
                <a:gd name="connsiteY0" fmla="*/ 35485 h 48085"/>
                <a:gd name="connsiteX1" fmla="*/ 151844 w 144256"/>
                <a:gd name="connsiteY1" fmla="*/ 12442 h 48085"/>
                <a:gd name="connsiteX2" fmla="*/ 12442 w 144256"/>
                <a:gd name="connsiteY2" fmla="*/ 12442 h 48085"/>
                <a:gd name="connsiteX3" fmla="*/ 12442 w 144256"/>
                <a:gd name="connsiteY3" fmla="*/ 58511 h 48085"/>
                <a:gd name="connsiteX4" fmla="*/ 151860 w 144256"/>
                <a:gd name="connsiteY4" fmla="*/ 58511 h 48085"/>
                <a:gd name="connsiteX5" fmla="*/ 150683 w 144256"/>
                <a:gd name="connsiteY5" fmla="*/ 35485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50683" y="35485"/>
                  </a:moveTo>
                  <a:cubicBezTo>
                    <a:pt x="150683" y="27704"/>
                    <a:pt x="151213" y="20040"/>
                    <a:pt x="151844" y="12442"/>
                  </a:cubicBezTo>
                  <a:lnTo>
                    <a:pt x="12442" y="12442"/>
                  </a:lnTo>
                  <a:lnTo>
                    <a:pt x="12442" y="58511"/>
                  </a:lnTo>
                  <a:lnTo>
                    <a:pt x="151860" y="58511"/>
                  </a:lnTo>
                  <a:cubicBezTo>
                    <a:pt x="151230" y="50930"/>
                    <a:pt x="150683" y="43265"/>
                    <a:pt x="150683" y="3548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2A9B15-74DC-424E-9C58-A29A3E208AFF}"/>
                </a:ext>
              </a:extLst>
            </p:cNvPr>
            <p:cNvSpPr/>
            <p:nvPr/>
          </p:nvSpPr>
          <p:spPr>
            <a:xfrm>
              <a:off x="2585771" y="2286505"/>
              <a:ext cx="144257" cy="144257"/>
            </a:xfrm>
            <a:custGeom>
              <a:avLst/>
              <a:gdLst>
                <a:gd name="connsiteX0" fmla="*/ 149837 w 144256"/>
                <a:gd name="connsiteY0" fmla="*/ 117255 h 144256"/>
                <a:gd name="connsiteX1" fmla="*/ 45024 w 144256"/>
                <a:gd name="connsiteY1" fmla="*/ 12442 h 144256"/>
                <a:gd name="connsiteX2" fmla="*/ 12442 w 144256"/>
                <a:gd name="connsiteY2" fmla="*/ 45024 h 144256"/>
                <a:gd name="connsiteX3" fmla="*/ 117255 w 144256"/>
                <a:gd name="connsiteY3" fmla="*/ 149837 h 144256"/>
                <a:gd name="connsiteX4" fmla="*/ 149837 w 144256"/>
                <a:gd name="connsiteY4" fmla="*/ 11725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49837" y="117255"/>
                  </a:moveTo>
                  <a:lnTo>
                    <a:pt x="45024" y="12442"/>
                  </a:lnTo>
                  <a:lnTo>
                    <a:pt x="12442" y="45024"/>
                  </a:lnTo>
                  <a:lnTo>
                    <a:pt x="117255" y="149837"/>
                  </a:lnTo>
                  <a:cubicBezTo>
                    <a:pt x="127175" y="138091"/>
                    <a:pt x="138091" y="127175"/>
                    <a:pt x="149837" y="11725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13E9F7-94C0-4843-BDE2-366596784B19}"/>
                </a:ext>
              </a:extLst>
            </p:cNvPr>
            <p:cNvSpPr/>
            <p:nvPr/>
          </p:nvSpPr>
          <p:spPr>
            <a:xfrm>
              <a:off x="2878576" y="2187598"/>
              <a:ext cx="48086" cy="144257"/>
            </a:xfrm>
            <a:custGeom>
              <a:avLst/>
              <a:gdLst>
                <a:gd name="connsiteX0" fmla="*/ 35468 w 48085"/>
                <a:gd name="connsiteY0" fmla="*/ 150683 h 144256"/>
                <a:gd name="connsiteX1" fmla="*/ 58511 w 48085"/>
                <a:gd name="connsiteY1" fmla="*/ 151844 h 144256"/>
                <a:gd name="connsiteX2" fmla="*/ 58511 w 48085"/>
                <a:gd name="connsiteY2" fmla="*/ 12442 h 144256"/>
                <a:gd name="connsiteX3" fmla="*/ 12442 w 48085"/>
                <a:gd name="connsiteY3" fmla="*/ 12442 h 144256"/>
                <a:gd name="connsiteX4" fmla="*/ 12442 w 48085"/>
                <a:gd name="connsiteY4" fmla="*/ 151860 h 144256"/>
                <a:gd name="connsiteX5" fmla="*/ 35468 w 48085"/>
                <a:gd name="connsiteY5" fmla="*/ 150683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68" y="150683"/>
                  </a:moveTo>
                  <a:cubicBezTo>
                    <a:pt x="43249" y="150683"/>
                    <a:pt x="50913" y="151213"/>
                    <a:pt x="58511" y="151844"/>
                  </a:cubicBezTo>
                  <a:lnTo>
                    <a:pt x="58511" y="12442"/>
                  </a:lnTo>
                  <a:lnTo>
                    <a:pt x="12442" y="12442"/>
                  </a:lnTo>
                  <a:lnTo>
                    <a:pt x="12442" y="151860"/>
                  </a:lnTo>
                  <a:cubicBezTo>
                    <a:pt x="20024" y="151230"/>
                    <a:pt x="27688" y="150683"/>
                    <a:pt x="35468" y="150683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20F2B3-3F6C-4B65-8D08-8FEA56A156F8}"/>
                </a:ext>
              </a:extLst>
            </p:cNvPr>
            <p:cNvSpPr/>
            <p:nvPr/>
          </p:nvSpPr>
          <p:spPr>
            <a:xfrm>
              <a:off x="3080039" y="2299030"/>
              <a:ext cx="144257" cy="144257"/>
            </a:xfrm>
            <a:custGeom>
              <a:avLst/>
              <a:gdLst>
                <a:gd name="connsiteX0" fmla="*/ 45024 w 144256"/>
                <a:gd name="connsiteY0" fmla="*/ 137295 h 144256"/>
                <a:gd name="connsiteX1" fmla="*/ 137295 w 144256"/>
                <a:gd name="connsiteY1" fmla="*/ 45024 h 144256"/>
                <a:gd name="connsiteX2" fmla="*/ 104713 w 144256"/>
                <a:gd name="connsiteY2" fmla="*/ 12442 h 144256"/>
                <a:gd name="connsiteX3" fmla="*/ 12442 w 144256"/>
                <a:gd name="connsiteY3" fmla="*/ 104713 h 144256"/>
                <a:gd name="connsiteX4" fmla="*/ 45024 w 144256"/>
                <a:gd name="connsiteY4" fmla="*/ 13729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45024" y="137295"/>
                  </a:moveTo>
                  <a:lnTo>
                    <a:pt x="137295" y="45024"/>
                  </a:lnTo>
                  <a:lnTo>
                    <a:pt x="104713" y="12442"/>
                  </a:lnTo>
                  <a:lnTo>
                    <a:pt x="12442" y="104713"/>
                  </a:lnTo>
                  <a:cubicBezTo>
                    <a:pt x="24188" y="114650"/>
                    <a:pt x="35070" y="125549"/>
                    <a:pt x="45024" y="13729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0CE4EB-93CC-435D-8553-32C895DF48FB}"/>
                </a:ext>
              </a:extLst>
            </p:cNvPr>
            <p:cNvSpPr/>
            <p:nvPr/>
          </p:nvSpPr>
          <p:spPr>
            <a:xfrm>
              <a:off x="3080039" y="2780773"/>
              <a:ext cx="144257" cy="144257"/>
            </a:xfrm>
            <a:custGeom>
              <a:avLst/>
              <a:gdLst>
                <a:gd name="connsiteX0" fmla="*/ 12442 w 144256"/>
                <a:gd name="connsiteY0" fmla="*/ 45024 h 144256"/>
                <a:gd name="connsiteX1" fmla="*/ 104713 w 144256"/>
                <a:gd name="connsiteY1" fmla="*/ 137295 h 144256"/>
                <a:gd name="connsiteX2" fmla="*/ 137295 w 144256"/>
                <a:gd name="connsiteY2" fmla="*/ 104713 h 144256"/>
                <a:gd name="connsiteX3" fmla="*/ 45024 w 144256"/>
                <a:gd name="connsiteY3" fmla="*/ 12442 h 144256"/>
                <a:gd name="connsiteX4" fmla="*/ 12442 w 144256"/>
                <a:gd name="connsiteY4" fmla="*/ 45024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2442" y="45024"/>
                  </a:moveTo>
                  <a:lnTo>
                    <a:pt x="104713" y="137295"/>
                  </a:lnTo>
                  <a:lnTo>
                    <a:pt x="137295" y="104713"/>
                  </a:lnTo>
                  <a:lnTo>
                    <a:pt x="45024" y="12442"/>
                  </a:lnTo>
                  <a:cubicBezTo>
                    <a:pt x="35103" y="24188"/>
                    <a:pt x="24188" y="35103"/>
                    <a:pt x="12442" y="4502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FA1104-4057-4FAD-8E22-C82CF7D01F0E}"/>
                </a:ext>
              </a:extLst>
            </p:cNvPr>
            <p:cNvSpPr/>
            <p:nvPr/>
          </p:nvSpPr>
          <p:spPr>
            <a:xfrm>
              <a:off x="3176922" y="2579293"/>
              <a:ext cx="144257" cy="48086"/>
            </a:xfrm>
            <a:custGeom>
              <a:avLst/>
              <a:gdLst>
                <a:gd name="connsiteX0" fmla="*/ 12442 w 144256"/>
                <a:gd name="connsiteY0" fmla="*/ 12442 h 48085"/>
                <a:gd name="connsiteX1" fmla="*/ 13603 w 144256"/>
                <a:gd name="connsiteY1" fmla="*/ 35485 h 48085"/>
                <a:gd name="connsiteX2" fmla="*/ 12442 w 144256"/>
                <a:gd name="connsiteY2" fmla="*/ 58528 h 48085"/>
                <a:gd name="connsiteX3" fmla="*/ 151860 w 144256"/>
                <a:gd name="connsiteY3" fmla="*/ 58528 h 48085"/>
                <a:gd name="connsiteX4" fmla="*/ 151860 w 144256"/>
                <a:gd name="connsiteY4" fmla="*/ 12459 h 48085"/>
                <a:gd name="connsiteX5" fmla="*/ 12442 w 144256"/>
                <a:gd name="connsiteY5" fmla="*/ 12459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2442" y="12442"/>
                  </a:moveTo>
                  <a:cubicBezTo>
                    <a:pt x="13073" y="20040"/>
                    <a:pt x="13603" y="27688"/>
                    <a:pt x="13603" y="35485"/>
                  </a:cubicBezTo>
                  <a:cubicBezTo>
                    <a:pt x="13603" y="43282"/>
                    <a:pt x="13073" y="50930"/>
                    <a:pt x="12442" y="58528"/>
                  </a:cubicBezTo>
                  <a:lnTo>
                    <a:pt x="151860" y="58528"/>
                  </a:lnTo>
                  <a:lnTo>
                    <a:pt x="151860" y="12459"/>
                  </a:lnTo>
                  <a:lnTo>
                    <a:pt x="12442" y="12459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3B306B2-398F-44B1-89C7-306E68BCF9C4}"/>
                </a:ext>
              </a:extLst>
            </p:cNvPr>
            <p:cNvSpPr/>
            <p:nvPr/>
          </p:nvSpPr>
          <p:spPr>
            <a:xfrm>
              <a:off x="2878559" y="2877656"/>
              <a:ext cx="48086" cy="144257"/>
            </a:xfrm>
            <a:custGeom>
              <a:avLst/>
              <a:gdLst>
                <a:gd name="connsiteX0" fmla="*/ 35485 w 48085"/>
                <a:gd name="connsiteY0" fmla="*/ 13620 h 144256"/>
                <a:gd name="connsiteX1" fmla="*/ 12442 w 48085"/>
                <a:gd name="connsiteY1" fmla="*/ 12459 h 144256"/>
                <a:gd name="connsiteX2" fmla="*/ 12442 w 48085"/>
                <a:gd name="connsiteY2" fmla="*/ 151860 h 144256"/>
                <a:gd name="connsiteX3" fmla="*/ 58511 w 48085"/>
                <a:gd name="connsiteY3" fmla="*/ 151860 h 144256"/>
                <a:gd name="connsiteX4" fmla="*/ 58511 w 48085"/>
                <a:gd name="connsiteY4" fmla="*/ 12442 h 144256"/>
                <a:gd name="connsiteX5" fmla="*/ 35485 w 48085"/>
                <a:gd name="connsiteY5" fmla="*/ 13620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85" y="13620"/>
                  </a:moveTo>
                  <a:cubicBezTo>
                    <a:pt x="27704" y="13620"/>
                    <a:pt x="20040" y="13089"/>
                    <a:pt x="12442" y="12459"/>
                  </a:cubicBezTo>
                  <a:lnTo>
                    <a:pt x="12442" y="151860"/>
                  </a:lnTo>
                  <a:lnTo>
                    <a:pt x="58511" y="151860"/>
                  </a:lnTo>
                  <a:lnTo>
                    <a:pt x="58511" y="12442"/>
                  </a:lnTo>
                  <a:cubicBezTo>
                    <a:pt x="50930" y="13073"/>
                    <a:pt x="43265" y="13620"/>
                    <a:pt x="35485" y="13620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4CE316-3625-4634-9FF8-26B6E504B974}"/>
                </a:ext>
              </a:extLst>
            </p:cNvPr>
            <p:cNvSpPr/>
            <p:nvPr/>
          </p:nvSpPr>
          <p:spPr>
            <a:xfrm>
              <a:off x="2585771" y="2780773"/>
              <a:ext cx="144257" cy="144257"/>
            </a:xfrm>
            <a:custGeom>
              <a:avLst/>
              <a:gdLst>
                <a:gd name="connsiteX0" fmla="*/ 117255 w 144256"/>
                <a:gd name="connsiteY0" fmla="*/ 12442 h 144256"/>
                <a:gd name="connsiteX1" fmla="*/ 12442 w 144256"/>
                <a:gd name="connsiteY1" fmla="*/ 117255 h 144256"/>
                <a:gd name="connsiteX2" fmla="*/ 45024 w 144256"/>
                <a:gd name="connsiteY2" fmla="*/ 149836 h 144256"/>
                <a:gd name="connsiteX3" fmla="*/ 149837 w 144256"/>
                <a:gd name="connsiteY3" fmla="*/ 45024 h 144256"/>
                <a:gd name="connsiteX4" fmla="*/ 117255 w 144256"/>
                <a:gd name="connsiteY4" fmla="*/ 12442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17255" y="12442"/>
                  </a:moveTo>
                  <a:lnTo>
                    <a:pt x="12442" y="117255"/>
                  </a:lnTo>
                  <a:lnTo>
                    <a:pt x="45024" y="149836"/>
                  </a:lnTo>
                  <a:lnTo>
                    <a:pt x="149837" y="45024"/>
                  </a:lnTo>
                  <a:cubicBezTo>
                    <a:pt x="138091" y="35103"/>
                    <a:pt x="127175" y="24188"/>
                    <a:pt x="117255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B7416D-9C69-458F-BC13-AB050805C1F4}"/>
                </a:ext>
              </a:extLst>
            </p:cNvPr>
            <p:cNvSpPr/>
            <p:nvPr/>
          </p:nvSpPr>
          <p:spPr>
            <a:xfrm>
              <a:off x="2486864" y="3431812"/>
              <a:ext cx="192342" cy="240428"/>
            </a:xfrm>
            <a:custGeom>
              <a:avLst/>
              <a:gdLst>
                <a:gd name="connsiteX0" fmla="*/ 150683 w 192342"/>
                <a:gd name="connsiteY0" fmla="*/ 12442 h 240427"/>
                <a:gd name="connsiteX1" fmla="*/ 58528 w 192342"/>
                <a:gd name="connsiteY1" fmla="*/ 12442 h 240427"/>
                <a:gd name="connsiteX2" fmla="*/ 12442 w 192342"/>
                <a:gd name="connsiteY2" fmla="*/ 58528 h 240427"/>
                <a:gd name="connsiteX3" fmla="*/ 12442 w 192342"/>
                <a:gd name="connsiteY3" fmla="*/ 242854 h 240427"/>
                <a:gd name="connsiteX4" fmla="*/ 196768 w 192342"/>
                <a:gd name="connsiteY4" fmla="*/ 242854 h 240427"/>
                <a:gd name="connsiteX5" fmla="*/ 196768 w 192342"/>
                <a:gd name="connsiteY5" fmla="*/ 58528 h 240427"/>
                <a:gd name="connsiteX6" fmla="*/ 150683 w 192342"/>
                <a:gd name="connsiteY6" fmla="*/ 12442 h 24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240427">
                  <a:moveTo>
                    <a:pt x="150683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42" y="242854"/>
                  </a:lnTo>
                  <a:lnTo>
                    <a:pt x="196768" y="242854"/>
                  </a:lnTo>
                  <a:lnTo>
                    <a:pt x="196768" y="58528"/>
                  </a:lnTo>
                  <a:cubicBezTo>
                    <a:pt x="196768" y="33046"/>
                    <a:pt x="176131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2AC2FAB-188F-407D-8D75-088F305E7E30}"/>
                </a:ext>
              </a:extLst>
            </p:cNvPr>
            <p:cNvSpPr/>
            <p:nvPr/>
          </p:nvSpPr>
          <p:spPr>
            <a:xfrm>
              <a:off x="2855516" y="3155314"/>
              <a:ext cx="192342" cy="528941"/>
            </a:xfrm>
            <a:custGeom>
              <a:avLst/>
              <a:gdLst>
                <a:gd name="connsiteX0" fmla="*/ 150683 w 192342"/>
                <a:gd name="connsiteY0" fmla="*/ 12442 h 528941"/>
                <a:gd name="connsiteX1" fmla="*/ 58528 w 192342"/>
                <a:gd name="connsiteY1" fmla="*/ 12442 h 528941"/>
                <a:gd name="connsiteX2" fmla="*/ 12442 w 192342"/>
                <a:gd name="connsiteY2" fmla="*/ 58528 h 528941"/>
                <a:gd name="connsiteX3" fmla="*/ 12442 w 192342"/>
                <a:gd name="connsiteY3" fmla="*/ 519335 h 528941"/>
                <a:gd name="connsiteX4" fmla="*/ 196768 w 192342"/>
                <a:gd name="connsiteY4" fmla="*/ 519335 h 528941"/>
                <a:gd name="connsiteX5" fmla="*/ 196752 w 192342"/>
                <a:gd name="connsiteY5" fmla="*/ 58528 h 528941"/>
                <a:gd name="connsiteX6" fmla="*/ 150683 w 192342"/>
                <a:gd name="connsiteY6" fmla="*/ 12442 h 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528941">
                  <a:moveTo>
                    <a:pt x="150683" y="12442"/>
                  </a:moveTo>
                  <a:lnTo>
                    <a:pt x="58528" y="12442"/>
                  </a:lnTo>
                  <a:cubicBezTo>
                    <a:pt x="33079" y="12442"/>
                    <a:pt x="12442" y="33046"/>
                    <a:pt x="12442" y="58528"/>
                  </a:cubicBezTo>
                  <a:lnTo>
                    <a:pt x="12442" y="519335"/>
                  </a:lnTo>
                  <a:lnTo>
                    <a:pt x="196768" y="519335"/>
                  </a:lnTo>
                  <a:lnTo>
                    <a:pt x="196752" y="58528"/>
                  </a:lnTo>
                  <a:cubicBezTo>
                    <a:pt x="196768" y="33063"/>
                    <a:pt x="176114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3E21B0-AC04-4C91-9552-6BB4D1120177}"/>
                </a:ext>
              </a:extLst>
            </p:cNvPr>
            <p:cNvSpPr/>
            <p:nvPr/>
          </p:nvSpPr>
          <p:spPr>
            <a:xfrm>
              <a:off x="3224169" y="3247486"/>
              <a:ext cx="192342" cy="432770"/>
            </a:xfrm>
            <a:custGeom>
              <a:avLst/>
              <a:gdLst>
                <a:gd name="connsiteX0" fmla="*/ 150699 w 192342"/>
                <a:gd name="connsiteY0" fmla="*/ 12442 h 432770"/>
                <a:gd name="connsiteX1" fmla="*/ 58528 w 192342"/>
                <a:gd name="connsiteY1" fmla="*/ 12442 h 432770"/>
                <a:gd name="connsiteX2" fmla="*/ 12442 w 192342"/>
                <a:gd name="connsiteY2" fmla="*/ 58528 h 432770"/>
                <a:gd name="connsiteX3" fmla="*/ 12459 w 192342"/>
                <a:gd name="connsiteY3" fmla="*/ 427180 h 432770"/>
                <a:gd name="connsiteX4" fmla="*/ 196785 w 192342"/>
                <a:gd name="connsiteY4" fmla="*/ 427180 h 432770"/>
                <a:gd name="connsiteX5" fmla="*/ 196785 w 192342"/>
                <a:gd name="connsiteY5" fmla="*/ 58528 h 432770"/>
                <a:gd name="connsiteX6" fmla="*/ 150699 w 192342"/>
                <a:gd name="connsiteY6" fmla="*/ 12442 h 43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432770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59" y="427180"/>
                  </a:lnTo>
                  <a:lnTo>
                    <a:pt x="196785" y="42718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352DBC-6ABF-4CC6-AE17-044A577D7CBD}"/>
                </a:ext>
              </a:extLst>
            </p:cNvPr>
            <p:cNvSpPr/>
            <p:nvPr/>
          </p:nvSpPr>
          <p:spPr>
            <a:xfrm>
              <a:off x="3592821" y="2901876"/>
              <a:ext cx="192342" cy="769369"/>
            </a:xfrm>
            <a:custGeom>
              <a:avLst/>
              <a:gdLst>
                <a:gd name="connsiteX0" fmla="*/ 150699 w 192342"/>
                <a:gd name="connsiteY0" fmla="*/ 12442 h 769368"/>
                <a:gd name="connsiteX1" fmla="*/ 58528 w 192342"/>
                <a:gd name="connsiteY1" fmla="*/ 12442 h 769368"/>
                <a:gd name="connsiteX2" fmla="*/ 12442 w 192342"/>
                <a:gd name="connsiteY2" fmla="*/ 58528 h 769368"/>
                <a:gd name="connsiteX3" fmla="*/ 12459 w 192342"/>
                <a:gd name="connsiteY3" fmla="*/ 772790 h 769368"/>
                <a:gd name="connsiteX4" fmla="*/ 196785 w 192342"/>
                <a:gd name="connsiteY4" fmla="*/ 772790 h 769368"/>
                <a:gd name="connsiteX5" fmla="*/ 196785 w 192342"/>
                <a:gd name="connsiteY5" fmla="*/ 58528 h 769368"/>
                <a:gd name="connsiteX6" fmla="*/ 150699 w 192342"/>
                <a:gd name="connsiteY6" fmla="*/ 12442 h 76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769368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59" y="772790"/>
                  </a:lnTo>
                  <a:lnTo>
                    <a:pt x="196785" y="77279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5DD92-1378-4BE5-BA77-E174D9C4CA58}"/>
                </a:ext>
              </a:extLst>
            </p:cNvPr>
            <p:cNvSpPr/>
            <p:nvPr/>
          </p:nvSpPr>
          <p:spPr>
            <a:xfrm>
              <a:off x="3961473" y="2348881"/>
              <a:ext cx="192342" cy="1322353"/>
            </a:xfrm>
            <a:custGeom>
              <a:avLst/>
              <a:gdLst>
                <a:gd name="connsiteX0" fmla="*/ 150699 w 192342"/>
                <a:gd name="connsiteY0" fmla="*/ 12442 h 1322352"/>
                <a:gd name="connsiteX1" fmla="*/ 58528 w 192342"/>
                <a:gd name="connsiteY1" fmla="*/ 12442 h 1322352"/>
                <a:gd name="connsiteX2" fmla="*/ 12442 w 192342"/>
                <a:gd name="connsiteY2" fmla="*/ 58528 h 1322352"/>
                <a:gd name="connsiteX3" fmla="*/ 12442 w 192342"/>
                <a:gd name="connsiteY3" fmla="*/ 1325785 h 1322352"/>
                <a:gd name="connsiteX4" fmla="*/ 196785 w 192342"/>
                <a:gd name="connsiteY4" fmla="*/ 1325785 h 1322352"/>
                <a:gd name="connsiteX5" fmla="*/ 196785 w 192342"/>
                <a:gd name="connsiteY5" fmla="*/ 58528 h 1322352"/>
                <a:gd name="connsiteX6" fmla="*/ 150699 w 192342"/>
                <a:gd name="connsiteY6" fmla="*/ 12442 h 132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1322352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42" y="1325785"/>
                  </a:lnTo>
                  <a:lnTo>
                    <a:pt x="196785" y="1325785"/>
                  </a:lnTo>
                  <a:lnTo>
                    <a:pt x="196785" y="58528"/>
                  </a:lnTo>
                  <a:cubicBezTo>
                    <a:pt x="196785" y="33063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59D6562-0DCD-4FD6-97C3-6CA72A3C2DA3}"/>
              </a:ext>
            </a:extLst>
          </p:cNvPr>
          <p:cNvSpPr/>
          <p:nvPr/>
        </p:nvSpPr>
        <p:spPr>
          <a:xfrm>
            <a:off x="1056180" y="4581442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Increasingly integrated into the grid: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contribute both </a:t>
            </a:r>
            <a:r>
              <a:rPr lang="en-US" sz="1600" b="1" kern="1200" dirty="0"/>
              <a:t>demand</a:t>
            </a:r>
            <a:r>
              <a:rPr lang="en-US" sz="1600" kern="1200" dirty="0"/>
              <a:t> and </a:t>
            </a:r>
            <a:r>
              <a:rPr lang="en-US" sz="1600" b="1" kern="1200" dirty="0"/>
              <a:t>supply</a:t>
            </a:r>
            <a:endParaRPr lang="en-US" sz="1600" kern="1200" dirty="0"/>
          </a:p>
        </p:txBody>
      </p:sp>
      <p:grpSp>
        <p:nvGrpSpPr>
          <p:cNvPr id="49" name="Graphic 45">
            <a:extLst>
              <a:ext uri="{FF2B5EF4-FFF2-40B4-BE49-F238E27FC236}">
                <a16:creationId xmlns:a16="http://schemas.microsoft.com/office/drawing/2014/main" id="{EE38FFEC-C67A-4082-87C5-B16918D6F757}"/>
              </a:ext>
            </a:extLst>
          </p:cNvPr>
          <p:cNvGrpSpPr>
            <a:grpSpLocks noChangeAspect="1"/>
          </p:cNvGrpSpPr>
          <p:nvPr/>
        </p:nvGrpSpPr>
        <p:grpSpPr>
          <a:xfrm>
            <a:off x="2789671" y="2506749"/>
            <a:ext cx="1332000" cy="1665000"/>
            <a:chOff x="7752272" y="2157133"/>
            <a:chExt cx="2412000" cy="3015000"/>
          </a:xfrm>
          <a:solidFill>
            <a:schemeClr val="bg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2FB8997-B4E3-48AA-9EA6-380D800F52F5}"/>
                </a:ext>
              </a:extLst>
            </p:cNvPr>
            <p:cNvSpPr/>
            <p:nvPr/>
          </p:nvSpPr>
          <p:spPr>
            <a:xfrm>
              <a:off x="7909112" y="3194353"/>
              <a:ext cx="2098440" cy="1181880"/>
            </a:xfrm>
            <a:custGeom>
              <a:avLst/>
              <a:gdLst>
                <a:gd name="connsiteX0" fmla="*/ 45768 w 2098440"/>
                <a:gd name="connsiteY0" fmla="*/ 1143228 h 1181880"/>
                <a:gd name="connsiteX1" fmla="*/ 378624 w 2098440"/>
                <a:gd name="connsiteY1" fmla="*/ 1143228 h 1181880"/>
                <a:gd name="connsiteX2" fmla="*/ 378624 w 2098440"/>
                <a:gd name="connsiteY2" fmla="*/ 371388 h 1181880"/>
                <a:gd name="connsiteX3" fmla="*/ 832080 w 2098440"/>
                <a:gd name="connsiteY3" fmla="*/ 371388 h 1181880"/>
                <a:gd name="connsiteX4" fmla="*/ 832080 w 2098440"/>
                <a:gd name="connsiteY4" fmla="*/ 1143228 h 1181880"/>
                <a:gd name="connsiteX5" fmla="*/ 2062200 w 2098440"/>
                <a:gd name="connsiteY5" fmla="*/ 1143228 h 1181880"/>
                <a:gd name="connsiteX6" fmla="*/ 2062200 w 2098440"/>
                <a:gd name="connsiteY6" fmla="*/ 45768 h 1181880"/>
                <a:gd name="connsiteX7" fmla="*/ 45768 w 2098440"/>
                <a:gd name="connsiteY7" fmla="*/ 45768 h 1181880"/>
                <a:gd name="connsiteX8" fmla="*/ 45768 w 2098440"/>
                <a:gd name="connsiteY8" fmla="*/ 1143228 h 1181880"/>
                <a:gd name="connsiteX9" fmla="*/ 1169760 w 2098440"/>
                <a:gd name="connsiteY9" fmla="*/ 419628 h 1181880"/>
                <a:gd name="connsiteX10" fmla="*/ 1736580 w 2098440"/>
                <a:gd name="connsiteY10" fmla="*/ 419628 h 1181880"/>
                <a:gd name="connsiteX11" fmla="*/ 1736580 w 2098440"/>
                <a:gd name="connsiteY11" fmla="*/ 738012 h 1181880"/>
                <a:gd name="connsiteX12" fmla="*/ 1169760 w 2098440"/>
                <a:gd name="connsiteY12" fmla="*/ 738012 h 1181880"/>
                <a:gd name="connsiteX13" fmla="*/ 1169760 w 2098440"/>
                <a:gd name="connsiteY13" fmla="*/ 419628 h 11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440" h="1181880">
                  <a:moveTo>
                    <a:pt x="45768" y="1143228"/>
                  </a:moveTo>
                  <a:lnTo>
                    <a:pt x="378624" y="1143228"/>
                  </a:lnTo>
                  <a:lnTo>
                    <a:pt x="378624" y="371388"/>
                  </a:lnTo>
                  <a:lnTo>
                    <a:pt x="832080" y="371388"/>
                  </a:lnTo>
                  <a:lnTo>
                    <a:pt x="832080" y="1143228"/>
                  </a:lnTo>
                  <a:lnTo>
                    <a:pt x="2062200" y="1143228"/>
                  </a:lnTo>
                  <a:lnTo>
                    <a:pt x="2062200" y="45768"/>
                  </a:lnTo>
                  <a:lnTo>
                    <a:pt x="45768" y="45768"/>
                  </a:lnTo>
                  <a:lnTo>
                    <a:pt x="45768" y="1143228"/>
                  </a:lnTo>
                  <a:close/>
                  <a:moveTo>
                    <a:pt x="1169760" y="419628"/>
                  </a:moveTo>
                  <a:lnTo>
                    <a:pt x="1736580" y="419628"/>
                  </a:lnTo>
                  <a:lnTo>
                    <a:pt x="1736580" y="738012"/>
                  </a:lnTo>
                  <a:lnTo>
                    <a:pt x="1169760" y="738012"/>
                  </a:lnTo>
                  <a:lnTo>
                    <a:pt x="1169760" y="41962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E464BB-ACBE-445C-B1E5-B4A1EAE5993A}"/>
                </a:ext>
              </a:extLst>
            </p:cNvPr>
            <p:cNvSpPr/>
            <p:nvPr/>
          </p:nvSpPr>
          <p:spPr>
            <a:xfrm>
              <a:off x="7774040" y="2342917"/>
              <a:ext cx="2363760" cy="868320"/>
            </a:xfrm>
            <a:custGeom>
              <a:avLst/>
              <a:gdLst>
                <a:gd name="connsiteX0" fmla="*/ 426864 w 2363760"/>
                <a:gd name="connsiteY0" fmla="*/ 45768 h 868320"/>
                <a:gd name="connsiteX1" fmla="*/ 45768 w 2363760"/>
                <a:gd name="connsiteY1" fmla="*/ 846552 h 868320"/>
                <a:gd name="connsiteX2" fmla="*/ 2332344 w 2363760"/>
                <a:gd name="connsiteY2" fmla="*/ 846552 h 868320"/>
                <a:gd name="connsiteX3" fmla="*/ 1948836 w 2363760"/>
                <a:gd name="connsiteY3" fmla="*/ 45768 h 868320"/>
                <a:gd name="connsiteX4" fmla="*/ 426864 w 2363760"/>
                <a:gd name="connsiteY4" fmla="*/ 45768 h 868320"/>
                <a:gd name="connsiteX5" fmla="*/ 315912 w 2363760"/>
                <a:gd name="connsiteY5" fmla="*/ 733188 h 868320"/>
                <a:gd name="connsiteX6" fmla="*/ 434100 w 2363760"/>
                <a:gd name="connsiteY6" fmla="*/ 424452 h 868320"/>
                <a:gd name="connsiteX7" fmla="*/ 467868 w 2363760"/>
                <a:gd name="connsiteY7" fmla="*/ 340032 h 868320"/>
                <a:gd name="connsiteX8" fmla="*/ 557112 w 2363760"/>
                <a:gd name="connsiteY8" fmla="*/ 106068 h 868320"/>
                <a:gd name="connsiteX9" fmla="*/ 1821000 w 2363760"/>
                <a:gd name="connsiteY9" fmla="*/ 106068 h 868320"/>
                <a:gd name="connsiteX10" fmla="*/ 1910244 w 2363760"/>
                <a:gd name="connsiteY10" fmla="*/ 340032 h 868320"/>
                <a:gd name="connsiteX11" fmla="*/ 1944012 w 2363760"/>
                <a:gd name="connsiteY11" fmla="*/ 424452 h 868320"/>
                <a:gd name="connsiteX12" fmla="*/ 2062200 w 2363760"/>
                <a:gd name="connsiteY12" fmla="*/ 733188 h 868320"/>
                <a:gd name="connsiteX13" fmla="*/ 315912 w 2363760"/>
                <a:gd name="connsiteY13" fmla="*/ 733188 h 8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760" h="868320">
                  <a:moveTo>
                    <a:pt x="426864" y="45768"/>
                  </a:moveTo>
                  <a:lnTo>
                    <a:pt x="45768" y="846552"/>
                  </a:lnTo>
                  <a:lnTo>
                    <a:pt x="2332344" y="846552"/>
                  </a:lnTo>
                  <a:lnTo>
                    <a:pt x="1948836" y="45768"/>
                  </a:lnTo>
                  <a:lnTo>
                    <a:pt x="426864" y="45768"/>
                  </a:lnTo>
                  <a:close/>
                  <a:moveTo>
                    <a:pt x="315912" y="733188"/>
                  </a:moveTo>
                  <a:lnTo>
                    <a:pt x="434100" y="424452"/>
                  </a:lnTo>
                  <a:lnTo>
                    <a:pt x="467868" y="340032"/>
                  </a:lnTo>
                  <a:lnTo>
                    <a:pt x="557112" y="106068"/>
                  </a:lnTo>
                  <a:lnTo>
                    <a:pt x="1821000" y="106068"/>
                  </a:lnTo>
                  <a:lnTo>
                    <a:pt x="1910244" y="340032"/>
                  </a:lnTo>
                  <a:lnTo>
                    <a:pt x="1944012" y="424452"/>
                  </a:lnTo>
                  <a:lnTo>
                    <a:pt x="2062200" y="733188"/>
                  </a:lnTo>
                  <a:lnTo>
                    <a:pt x="315912" y="73318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256F7A-7543-4033-9421-9166F824520C}"/>
                </a:ext>
              </a:extLst>
            </p:cNvPr>
            <p:cNvSpPr/>
            <p:nvPr/>
          </p:nvSpPr>
          <p:spPr>
            <a:xfrm>
              <a:off x="8104484" y="2724013"/>
              <a:ext cx="361800" cy="337680"/>
            </a:xfrm>
            <a:custGeom>
              <a:avLst/>
              <a:gdLst>
                <a:gd name="connsiteX0" fmla="*/ 45768 w 361800"/>
                <a:gd name="connsiteY0" fmla="*/ 311088 h 337680"/>
                <a:gd name="connsiteX1" fmla="*/ 286968 w 361800"/>
                <a:gd name="connsiteY1" fmla="*/ 311088 h 337680"/>
                <a:gd name="connsiteX2" fmla="*/ 335208 w 361800"/>
                <a:gd name="connsiteY2" fmla="*/ 45768 h 337680"/>
                <a:gd name="connsiteX3" fmla="*/ 149484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311088"/>
                  </a:moveTo>
                  <a:lnTo>
                    <a:pt x="286968" y="311088"/>
                  </a:lnTo>
                  <a:lnTo>
                    <a:pt x="335208" y="45768"/>
                  </a:lnTo>
                  <a:lnTo>
                    <a:pt x="1494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13A6BE5-7C24-43DE-A01C-FF6E232FC658}"/>
                </a:ext>
              </a:extLst>
            </p:cNvPr>
            <p:cNvSpPr/>
            <p:nvPr/>
          </p:nvSpPr>
          <p:spPr>
            <a:xfrm>
              <a:off x="8495228" y="2446633"/>
              <a:ext cx="313560" cy="265320"/>
            </a:xfrm>
            <a:custGeom>
              <a:avLst/>
              <a:gdLst>
                <a:gd name="connsiteX0" fmla="*/ 45768 w 313560"/>
                <a:gd name="connsiteY0" fmla="*/ 236316 h 265320"/>
                <a:gd name="connsiteX1" fmla="*/ 260436 w 313560"/>
                <a:gd name="connsiteY1" fmla="*/ 236316 h 265320"/>
                <a:gd name="connsiteX2" fmla="*/ 274908 w 313560"/>
                <a:gd name="connsiteY2" fmla="*/ 45768 h 265320"/>
                <a:gd name="connsiteX3" fmla="*/ 79536 w 31356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45768" y="236316"/>
                  </a:moveTo>
                  <a:lnTo>
                    <a:pt x="260436" y="236316"/>
                  </a:lnTo>
                  <a:lnTo>
                    <a:pt x="274908" y="45768"/>
                  </a:lnTo>
                  <a:lnTo>
                    <a:pt x="795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AE2532B-01F5-4494-9AD8-51D7BD60075F}"/>
                </a:ext>
              </a:extLst>
            </p:cNvPr>
            <p:cNvSpPr/>
            <p:nvPr/>
          </p:nvSpPr>
          <p:spPr>
            <a:xfrm>
              <a:off x="9440732" y="2724013"/>
              <a:ext cx="361800" cy="337680"/>
            </a:xfrm>
            <a:custGeom>
              <a:avLst/>
              <a:gdLst>
                <a:gd name="connsiteX0" fmla="*/ 45768 w 361800"/>
                <a:gd name="connsiteY0" fmla="*/ 45768 h 337680"/>
                <a:gd name="connsiteX1" fmla="*/ 91596 w 361800"/>
                <a:gd name="connsiteY1" fmla="*/ 311088 h 337680"/>
                <a:gd name="connsiteX2" fmla="*/ 332796 w 361800"/>
                <a:gd name="connsiteY2" fmla="*/ 311088 h 337680"/>
                <a:gd name="connsiteX3" fmla="*/ 231492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45768"/>
                  </a:moveTo>
                  <a:lnTo>
                    <a:pt x="91596" y="311088"/>
                  </a:lnTo>
                  <a:lnTo>
                    <a:pt x="332796" y="311088"/>
                  </a:lnTo>
                  <a:lnTo>
                    <a:pt x="231492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82AB30-97DE-4574-BC1B-FEA096AEC89F}"/>
                </a:ext>
              </a:extLst>
            </p:cNvPr>
            <p:cNvSpPr/>
            <p:nvPr/>
          </p:nvSpPr>
          <p:spPr>
            <a:xfrm>
              <a:off x="8239556" y="2446633"/>
              <a:ext cx="289440" cy="265320"/>
            </a:xfrm>
            <a:custGeom>
              <a:avLst/>
              <a:gdLst>
                <a:gd name="connsiteX0" fmla="*/ 120540 w 289440"/>
                <a:gd name="connsiteY0" fmla="*/ 45768 h 265320"/>
                <a:gd name="connsiteX1" fmla="*/ 45768 w 289440"/>
                <a:gd name="connsiteY1" fmla="*/ 236316 h 265320"/>
                <a:gd name="connsiteX2" fmla="*/ 214608 w 289440"/>
                <a:gd name="connsiteY2" fmla="*/ 236316 h 265320"/>
                <a:gd name="connsiteX3" fmla="*/ 248376 w 28944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20540" y="45768"/>
                  </a:moveTo>
                  <a:lnTo>
                    <a:pt x="45768" y="236316"/>
                  </a:lnTo>
                  <a:lnTo>
                    <a:pt x="214608" y="236316"/>
                  </a:lnTo>
                  <a:lnTo>
                    <a:pt x="24837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66C85A9-16BF-4168-BFF8-912BAD619283}"/>
                </a:ext>
              </a:extLst>
            </p:cNvPr>
            <p:cNvSpPr/>
            <p:nvPr/>
          </p:nvSpPr>
          <p:spPr>
            <a:xfrm>
              <a:off x="8432516" y="2724013"/>
              <a:ext cx="337680" cy="337680"/>
            </a:xfrm>
            <a:custGeom>
              <a:avLst/>
              <a:gdLst>
                <a:gd name="connsiteX0" fmla="*/ 45768 w 337680"/>
                <a:gd name="connsiteY0" fmla="*/ 311088 h 337680"/>
                <a:gd name="connsiteX1" fmla="*/ 299028 w 337680"/>
                <a:gd name="connsiteY1" fmla="*/ 311088 h 337680"/>
                <a:gd name="connsiteX2" fmla="*/ 315912 w 337680"/>
                <a:gd name="connsiteY2" fmla="*/ 45768 h 337680"/>
                <a:gd name="connsiteX3" fmla="*/ 94008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311088"/>
                  </a:moveTo>
                  <a:lnTo>
                    <a:pt x="299028" y="311088"/>
                  </a:lnTo>
                  <a:lnTo>
                    <a:pt x="315912" y="45768"/>
                  </a:lnTo>
                  <a:lnTo>
                    <a:pt x="94008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DB4C531-2A1A-4836-B9F8-1A245FCF4CAB}"/>
                </a:ext>
              </a:extLst>
            </p:cNvPr>
            <p:cNvSpPr/>
            <p:nvPr/>
          </p:nvSpPr>
          <p:spPr>
            <a:xfrm>
              <a:off x="8770196" y="2724013"/>
              <a:ext cx="361800" cy="337680"/>
            </a:xfrm>
            <a:custGeom>
              <a:avLst/>
              <a:gdLst>
                <a:gd name="connsiteX0" fmla="*/ 65064 w 361800"/>
                <a:gd name="connsiteY0" fmla="*/ 45768 h 337680"/>
                <a:gd name="connsiteX1" fmla="*/ 45768 w 361800"/>
                <a:gd name="connsiteY1" fmla="*/ 311088 h 337680"/>
                <a:gd name="connsiteX2" fmla="*/ 340032 w 361800"/>
                <a:gd name="connsiteY2" fmla="*/ 311088 h 337680"/>
                <a:gd name="connsiteX3" fmla="*/ 320736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65064" y="45768"/>
                  </a:moveTo>
                  <a:lnTo>
                    <a:pt x="45768" y="311088"/>
                  </a:lnTo>
                  <a:lnTo>
                    <a:pt x="340032" y="311088"/>
                  </a:lnTo>
                  <a:lnTo>
                    <a:pt x="3207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CA4678A-DE0B-4CAC-8B21-41E77516045E}"/>
                </a:ext>
              </a:extLst>
            </p:cNvPr>
            <p:cNvSpPr/>
            <p:nvPr/>
          </p:nvSpPr>
          <p:spPr>
            <a:xfrm>
              <a:off x="9129584" y="2724013"/>
              <a:ext cx="337680" cy="337680"/>
            </a:xfrm>
            <a:custGeom>
              <a:avLst/>
              <a:gdLst>
                <a:gd name="connsiteX0" fmla="*/ 45768 w 337680"/>
                <a:gd name="connsiteY0" fmla="*/ 45768 h 337680"/>
                <a:gd name="connsiteX1" fmla="*/ 65064 w 337680"/>
                <a:gd name="connsiteY1" fmla="*/ 311088 h 337680"/>
                <a:gd name="connsiteX2" fmla="*/ 315912 w 337680"/>
                <a:gd name="connsiteY2" fmla="*/ 311088 h 337680"/>
                <a:gd name="connsiteX3" fmla="*/ 270084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45768"/>
                  </a:moveTo>
                  <a:lnTo>
                    <a:pt x="65064" y="311088"/>
                  </a:lnTo>
                  <a:lnTo>
                    <a:pt x="315912" y="311088"/>
                  </a:lnTo>
                  <a:lnTo>
                    <a:pt x="2700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E71599B-DD41-430E-B3DC-00DB102AF96C}"/>
                </a:ext>
              </a:extLst>
            </p:cNvPr>
            <p:cNvSpPr/>
            <p:nvPr/>
          </p:nvSpPr>
          <p:spPr>
            <a:xfrm>
              <a:off x="9390080" y="2446633"/>
              <a:ext cx="289440" cy="265320"/>
            </a:xfrm>
            <a:custGeom>
              <a:avLst/>
              <a:gdLst>
                <a:gd name="connsiteX0" fmla="*/ 176016 w 289440"/>
                <a:gd name="connsiteY0" fmla="*/ 45768 h 265320"/>
                <a:gd name="connsiteX1" fmla="*/ 45768 w 289440"/>
                <a:gd name="connsiteY1" fmla="*/ 45768 h 265320"/>
                <a:gd name="connsiteX2" fmla="*/ 79536 w 289440"/>
                <a:gd name="connsiteY2" fmla="*/ 236316 h 265320"/>
                <a:gd name="connsiteX3" fmla="*/ 248376 w 28944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76016" y="45768"/>
                  </a:moveTo>
                  <a:lnTo>
                    <a:pt x="45768" y="45768"/>
                  </a:lnTo>
                  <a:lnTo>
                    <a:pt x="79536" y="236316"/>
                  </a:lnTo>
                  <a:lnTo>
                    <a:pt x="24837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12ADFD6-0C16-4E3B-A225-50429C144B91}"/>
                </a:ext>
              </a:extLst>
            </p:cNvPr>
            <p:cNvSpPr/>
            <p:nvPr/>
          </p:nvSpPr>
          <p:spPr>
            <a:xfrm>
              <a:off x="9110288" y="2446633"/>
              <a:ext cx="313560" cy="265320"/>
            </a:xfrm>
            <a:custGeom>
              <a:avLst/>
              <a:gdLst>
                <a:gd name="connsiteX0" fmla="*/ 238728 w 313560"/>
                <a:gd name="connsiteY0" fmla="*/ 45768 h 265320"/>
                <a:gd name="connsiteX1" fmla="*/ 45768 w 313560"/>
                <a:gd name="connsiteY1" fmla="*/ 45768 h 265320"/>
                <a:gd name="connsiteX2" fmla="*/ 60240 w 313560"/>
                <a:gd name="connsiteY2" fmla="*/ 236316 h 265320"/>
                <a:gd name="connsiteX3" fmla="*/ 272496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38728" y="45768"/>
                  </a:moveTo>
                  <a:lnTo>
                    <a:pt x="45768" y="45768"/>
                  </a:lnTo>
                  <a:lnTo>
                    <a:pt x="60240" y="236316"/>
                  </a:lnTo>
                  <a:lnTo>
                    <a:pt x="27249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5F7AE7-B63A-4C8F-AF98-A8E0B1A7FC08}"/>
                </a:ext>
              </a:extLst>
            </p:cNvPr>
            <p:cNvSpPr/>
            <p:nvPr/>
          </p:nvSpPr>
          <p:spPr>
            <a:xfrm>
              <a:off x="8794316" y="2446633"/>
              <a:ext cx="313560" cy="265320"/>
            </a:xfrm>
            <a:custGeom>
              <a:avLst/>
              <a:gdLst>
                <a:gd name="connsiteX0" fmla="*/ 277320 w 313560"/>
                <a:gd name="connsiteY0" fmla="*/ 45768 h 265320"/>
                <a:gd name="connsiteX1" fmla="*/ 60240 w 313560"/>
                <a:gd name="connsiteY1" fmla="*/ 45768 h 265320"/>
                <a:gd name="connsiteX2" fmla="*/ 45768 w 313560"/>
                <a:gd name="connsiteY2" fmla="*/ 236316 h 265320"/>
                <a:gd name="connsiteX3" fmla="*/ 289380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77320" y="45768"/>
                  </a:moveTo>
                  <a:lnTo>
                    <a:pt x="60240" y="45768"/>
                  </a:lnTo>
                  <a:lnTo>
                    <a:pt x="45768" y="236316"/>
                  </a:lnTo>
                  <a:lnTo>
                    <a:pt x="289380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3D7EBCD9-A3DA-4B5B-87F5-AD582DA8356E}"/>
              </a:ext>
            </a:extLst>
          </p:cNvPr>
          <p:cNvSpPr/>
          <p:nvPr/>
        </p:nvSpPr>
        <p:spPr>
          <a:xfrm>
            <a:off x="2497708" y="2290065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grpSp>
        <p:nvGrpSpPr>
          <p:cNvPr id="46" name="Graphic 45">
            <a:extLst>
              <a:ext uri="{FF2B5EF4-FFF2-40B4-BE49-F238E27FC236}">
                <a16:creationId xmlns:a16="http://schemas.microsoft.com/office/drawing/2014/main" id="{152C859B-9655-47A8-B30C-54BB1645C2B8}"/>
              </a:ext>
            </a:extLst>
          </p:cNvPr>
          <p:cNvGrpSpPr>
            <a:grpSpLocks noChangeAspect="1"/>
          </p:cNvGrpSpPr>
          <p:nvPr/>
        </p:nvGrpSpPr>
        <p:grpSpPr>
          <a:xfrm>
            <a:off x="2785708" y="2506749"/>
            <a:ext cx="1332000" cy="1665000"/>
            <a:chOff x="7752272" y="2157133"/>
            <a:chExt cx="2412000" cy="3015000"/>
          </a:xfrm>
          <a:solidFill>
            <a:schemeClr val="bg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E07D0E7-E145-4D59-88B8-AB5F59094D51}"/>
                </a:ext>
              </a:extLst>
            </p:cNvPr>
            <p:cNvSpPr/>
            <p:nvPr/>
          </p:nvSpPr>
          <p:spPr>
            <a:xfrm>
              <a:off x="7909112" y="3194353"/>
              <a:ext cx="2098440" cy="1181880"/>
            </a:xfrm>
            <a:custGeom>
              <a:avLst/>
              <a:gdLst>
                <a:gd name="connsiteX0" fmla="*/ 45768 w 2098440"/>
                <a:gd name="connsiteY0" fmla="*/ 1143228 h 1181880"/>
                <a:gd name="connsiteX1" fmla="*/ 378624 w 2098440"/>
                <a:gd name="connsiteY1" fmla="*/ 1143228 h 1181880"/>
                <a:gd name="connsiteX2" fmla="*/ 378624 w 2098440"/>
                <a:gd name="connsiteY2" fmla="*/ 371388 h 1181880"/>
                <a:gd name="connsiteX3" fmla="*/ 832080 w 2098440"/>
                <a:gd name="connsiteY3" fmla="*/ 371388 h 1181880"/>
                <a:gd name="connsiteX4" fmla="*/ 832080 w 2098440"/>
                <a:gd name="connsiteY4" fmla="*/ 1143228 h 1181880"/>
                <a:gd name="connsiteX5" fmla="*/ 2062200 w 2098440"/>
                <a:gd name="connsiteY5" fmla="*/ 1143228 h 1181880"/>
                <a:gd name="connsiteX6" fmla="*/ 2062200 w 2098440"/>
                <a:gd name="connsiteY6" fmla="*/ 45768 h 1181880"/>
                <a:gd name="connsiteX7" fmla="*/ 45768 w 2098440"/>
                <a:gd name="connsiteY7" fmla="*/ 45768 h 1181880"/>
                <a:gd name="connsiteX8" fmla="*/ 45768 w 2098440"/>
                <a:gd name="connsiteY8" fmla="*/ 1143228 h 1181880"/>
                <a:gd name="connsiteX9" fmla="*/ 1169760 w 2098440"/>
                <a:gd name="connsiteY9" fmla="*/ 419628 h 1181880"/>
                <a:gd name="connsiteX10" fmla="*/ 1736580 w 2098440"/>
                <a:gd name="connsiteY10" fmla="*/ 419628 h 1181880"/>
                <a:gd name="connsiteX11" fmla="*/ 1736580 w 2098440"/>
                <a:gd name="connsiteY11" fmla="*/ 738012 h 1181880"/>
                <a:gd name="connsiteX12" fmla="*/ 1169760 w 2098440"/>
                <a:gd name="connsiteY12" fmla="*/ 738012 h 1181880"/>
                <a:gd name="connsiteX13" fmla="*/ 1169760 w 2098440"/>
                <a:gd name="connsiteY13" fmla="*/ 419628 h 11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440" h="1181880">
                  <a:moveTo>
                    <a:pt x="45768" y="1143228"/>
                  </a:moveTo>
                  <a:lnTo>
                    <a:pt x="378624" y="1143228"/>
                  </a:lnTo>
                  <a:lnTo>
                    <a:pt x="378624" y="371388"/>
                  </a:lnTo>
                  <a:lnTo>
                    <a:pt x="832080" y="371388"/>
                  </a:lnTo>
                  <a:lnTo>
                    <a:pt x="832080" y="1143228"/>
                  </a:lnTo>
                  <a:lnTo>
                    <a:pt x="2062200" y="1143228"/>
                  </a:lnTo>
                  <a:lnTo>
                    <a:pt x="2062200" y="45768"/>
                  </a:lnTo>
                  <a:lnTo>
                    <a:pt x="45768" y="45768"/>
                  </a:lnTo>
                  <a:lnTo>
                    <a:pt x="45768" y="1143228"/>
                  </a:lnTo>
                  <a:close/>
                  <a:moveTo>
                    <a:pt x="1169760" y="419628"/>
                  </a:moveTo>
                  <a:lnTo>
                    <a:pt x="1736580" y="419628"/>
                  </a:lnTo>
                  <a:lnTo>
                    <a:pt x="1736580" y="738012"/>
                  </a:lnTo>
                  <a:lnTo>
                    <a:pt x="1169760" y="738012"/>
                  </a:lnTo>
                  <a:lnTo>
                    <a:pt x="1169760" y="41962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668CBE0-5427-4E6F-B76D-C7A95DEEC375}"/>
                </a:ext>
              </a:extLst>
            </p:cNvPr>
            <p:cNvSpPr/>
            <p:nvPr/>
          </p:nvSpPr>
          <p:spPr>
            <a:xfrm>
              <a:off x="7774040" y="2342917"/>
              <a:ext cx="2363760" cy="868320"/>
            </a:xfrm>
            <a:custGeom>
              <a:avLst/>
              <a:gdLst>
                <a:gd name="connsiteX0" fmla="*/ 426864 w 2363760"/>
                <a:gd name="connsiteY0" fmla="*/ 45768 h 868320"/>
                <a:gd name="connsiteX1" fmla="*/ 45768 w 2363760"/>
                <a:gd name="connsiteY1" fmla="*/ 846552 h 868320"/>
                <a:gd name="connsiteX2" fmla="*/ 2332344 w 2363760"/>
                <a:gd name="connsiteY2" fmla="*/ 846552 h 868320"/>
                <a:gd name="connsiteX3" fmla="*/ 1948836 w 2363760"/>
                <a:gd name="connsiteY3" fmla="*/ 45768 h 868320"/>
                <a:gd name="connsiteX4" fmla="*/ 426864 w 2363760"/>
                <a:gd name="connsiteY4" fmla="*/ 45768 h 868320"/>
                <a:gd name="connsiteX5" fmla="*/ 315912 w 2363760"/>
                <a:gd name="connsiteY5" fmla="*/ 733188 h 868320"/>
                <a:gd name="connsiteX6" fmla="*/ 434100 w 2363760"/>
                <a:gd name="connsiteY6" fmla="*/ 424452 h 868320"/>
                <a:gd name="connsiteX7" fmla="*/ 467868 w 2363760"/>
                <a:gd name="connsiteY7" fmla="*/ 340032 h 868320"/>
                <a:gd name="connsiteX8" fmla="*/ 557112 w 2363760"/>
                <a:gd name="connsiteY8" fmla="*/ 106068 h 868320"/>
                <a:gd name="connsiteX9" fmla="*/ 1821000 w 2363760"/>
                <a:gd name="connsiteY9" fmla="*/ 106068 h 868320"/>
                <a:gd name="connsiteX10" fmla="*/ 1910244 w 2363760"/>
                <a:gd name="connsiteY10" fmla="*/ 340032 h 868320"/>
                <a:gd name="connsiteX11" fmla="*/ 1944012 w 2363760"/>
                <a:gd name="connsiteY11" fmla="*/ 424452 h 868320"/>
                <a:gd name="connsiteX12" fmla="*/ 2062200 w 2363760"/>
                <a:gd name="connsiteY12" fmla="*/ 733188 h 868320"/>
                <a:gd name="connsiteX13" fmla="*/ 315912 w 2363760"/>
                <a:gd name="connsiteY13" fmla="*/ 733188 h 8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760" h="868320">
                  <a:moveTo>
                    <a:pt x="426864" y="45768"/>
                  </a:moveTo>
                  <a:lnTo>
                    <a:pt x="45768" y="846552"/>
                  </a:lnTo>
                  <a:lnTo>
                    <a:pt x="2332344" y="846552"/>
                  </a:lnTo>
                  <a:lnTo>
                    <a:pt x="1948836" y="45768"/>
                  </a:lnTo>
                  <a:lnTo>
                    <a:pt x="426864" y="45768"/>
                  </a:lnTo>
                  <a:close/>
                  <a:moveTo>
                    <a:pt x="315912" y="733188"/>
                  </a:moveTo>
                  <a:lnTo>
                    <a:pt x="434100" y="424452"/>
                  </a:lnTo>
                  <a:lnTo>
                    <a:pt x="467868" y="340032"/>
                  </a:lnTo>
                  <a:lnTo>
                    <a:pt x="557112" y="106068"/>
                  </a:lnTo>
                  <a:lnTo>
                    <a:pt x="1821000" y="106068"/>
                  </a:lnTo>
                  <a:lnTo>
                    <a:pt x="1910244" y="340032"/>
                  </a:lnTo>
                  <a:lnTo>
                    <a:pt x="1944012" y="424452"/>
                  </a:lnTo>
                  <a:lnTo>
                    <a:pt x="2062200" y="733188"/>
                  </a:lnTo>
                  <a:lnTo>
                    <a:pt x="315912" y="73318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D71C3C0-F09C-4F7B-A742-67035EB38B3C}"/>
                </a:ext>
              </a:extLst>
            </p:cNvPr>
            <p:cNvSpPr/>
            <p:nvPr/>
          </p:nvSpPr>
          <p:spPr>
            <a:xfrm>
              <a:off x="8104484" y="2724013"/>
              <a:ext cx="361800" cy="337680"/>
            </a:xfrm>
            <a:custGeom>
              <a:avLst/>
              <a:gdLst>
                <a:gd name="connsiteX0" fmla="*/ 45768 w 361800"/>
                <a:gd name="connsiteY0" fmla="*/ 311088 h 337680"/>
                <a:gd name="connsiteX1" fmla="*/ 286968 w 361800"/>
                <a:gd name="connsiteY1" fmla="*/ 311088 h 337680"/>
                <a:gd name="connsiteX2" fmla="*/ 335208 w 361800"/>
                <a:gd name="connsiteY2" fmla="*/ 45768 h 337680"/>
                <a:gd name="connsiteX3" fmla="*/ 149484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311088"/>
                  </a:moveTo>
                  <a:lnTo>
                    <a:pt x="286968" y="311088"/>
                  </a:lnTo>
                  <a:lnTo>
                    <a:pt x="335208" y="45768"/>
                  </a:lnTo>
                  <a:lnTo>
                    <a:pt x="1494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98C5878-F238-4BBE-93DA-1F3F41869BA4}"/>
                </a:ext>
              </a:extLst>
            </p:cNvPr>
            <p:cNvSpPr/>
            <p:nvPr/>
          </p:nvSpPr>
          <p:spPr>
            <a:xfrm>
              <a:off x="8495228" y="2446633"/>
              <a:ext cx="313560" cy="265320"/>
            </a:xfrm>
            <a:custGeom>
              <a:avLst/>
              <a:gdLst>
                <a:gd name="connsiteX0" fmla="*/ 45768 w 313560"/>
                <a:gd name="connsiteY0" fmla="*/ 236316 h 265320"/>
                <a:gd name="connsiteX1" fmla="*/ 260436 w 313560"/>
                <a:gd name="connsiteY1" fmla="*/ 236316 h 265320"/>
                <a:gd name="connsiteX2" fmla="*/ 274908 w 313560"/>
                <a:gd name="connsiteY2" fmla="*/ 45768 h 265320"/>
                <a:gd name="connsiteX3" fmla="*/ 79536 w 31356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45768" y="236316"/>
                  </a:moveTo>
                  <a:lnTo>
                    <a:pt x="260436" y="236316"/>
                  </a:lnTo>
                  <a:lnTo>
                    <a:pt x="274908" y="45768"/>
                  </a:lnTo>
                  <a:lnTo>
                    <a:pt x="795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066AB94-40DB-4D80-B37E-2A62D925FEBC}"/>
                </a:ext>
              </a:extLst>
            </p:cNvPr>
            <p:cNvSpPr/>
            <p:nvPr/>
          </p:nvSpPr>
          <p:spPr>
            <a:xfrm>
              <a:off x="9440732" y="2724013"/>
              <a:ext cx="361800" cy="337680"/>
            </a:xfrm>
            <a:custGeom>
              <a:avLst/>
              <a:gdLst>
                <a:gd name="connsiteX0" fmla="*/ 45768 w 361800"/>
                <a:gd name="connsiteY0" fmla="*/ 45768 h 337680"/>
                <a:gd name="connsiteX1" fmla="*/ 91596 w 361800"/>
                <a:gd name="connsiteY1" fmla="*/ 311088 h 337680"/>
                <a:gd name="connsiteX2" fmla="*/ 332796 w 361800"/>
                <a:gd name="connsiteY2" fmla="*/ 311088 h 337680"/>
                <a:gd name="connsiteX3" fmla="*/ 231492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45768"/>
                  </a:moveTo>
                  <a:lnTo>
                    <a:pt x="91596" y="311088"/>
                  </a:lnTo>
                  <a:lnTo>
                    <a:pt x="332796" y="311088"/>
                  </a:lnTo>
                  <a:lnTo>
                    <a:pt x="231492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2122943-88E5-4B7C-BE63-1B848D58FB40}"/>
                </a:ext>
              </a:extLst>
            </p:cNvPr>
            <p:cNvSpPr/>
            <p:nvPr/>
          </p:nvSpPr>
          <p:spPr>
            <a:xfrm>
              <a:off x="8239556" y="2446633"/>
              <a:ext cx="289440" cy="265320"/>
            </a:xfrm>
            <a:custGeom>
              <a:avLst/>
              <a:gdLst>
                <a:gd name="connsiteX0" fmla="*/ 120540 w 289440"/>
                <a:gd name="connsiteY0" fmla="*/ 45768 h 265320"/>
                <a:gd name="connsiteX1" fmla="*/ 45768 w 289440"/>
                <a:gd name="connsiteY1" fmla="*/ 236316 h 265320"/>
                <a:gd name="connsiteX2" fmla="*/ 214608 w 289440"/>
                <a:gd name="connsiteY2" fmla="*/ 236316 h 265320"/>
                <a:gd name="connsiteX3" fmla="*/ 248376 w 28944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20540" y="45768"/>
                  </a:moveTo>
                  <a:lnTo>
                    <a:pt x="45768" y="236316"/>
                  </a:lnTo>
                  <a:lnTo>
                    <a:pt x="214608" y="236316"/>
                  </a:lnTo>
                  <a:lnTo>
                    <a:pt x="24837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97952A1-0BFA-459B-837C-BABFB11D1D12}"/>
                </a:ext>
              </a:extLst>
            </p:cNvPr>
            <p:cNvSpPr/>
            <p:nvPr/>
          </p:nvSpPr>
          <p:spPr>
            <a:xfrm>
              <a:off x="8432516" y="2724013"/>
              <a:ext cx="337680" cy="337680"/>
            </a:xfrm>
            <a:custGeom>
              <a:avLst/>
              <a:gdLst>
                <a:gd name="connsiteX0" fmla="*/ 45768 w 337680"/>
                <a:gd name="connsiteY0" fmla="*/ 311088 h 337680"/>
                <a:gd name="connsiteX1" fmla="*/ 299028 w 337680"/>
                <a:gd name="connsiteY1" fmla="*/ 311088 h 337680"/>
                <a:gd name="connsiteX2" fmla="*/ 315912 w 337680"/>
                <a:gd name="connsiteY2" fmla="*/ 45768 h 337680"/>
                <a:gd name="connsiteX3" fmla="*/ 94008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311088"/>
                  </a:moveTo>
                  <a:lnTo>
                    <a:pt x="299028" y="311088"/>
                  </a:lnTo>
                  <a:lnTo>
                    <a:pt x="315912" y="45768"/>
                  </a:lnTo>
                  <a:lnTo>
                    <a:pt x="94008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44A8589-28EC-494D-8D86-26D65AEA871B}"/>
                </a:ext>
              </a:extLst>
            </p:cNvPr>
            <p:cNvSpPr/>
            <p:nvPr/>
          </p:nvSpPr>
          <p:spPr>
            <a:xfrm>
              <a:off x="8770196" y="2724013"/>
              <a:ext cx="361800" cy="337680"/>
            </a:xfrm>
            <a:custGeom>
              <a:avLst/>
              <a:gdLst>
                <a:gd name="connsiteX0" fmla="*/ 65064 w 361800"/>
                <a:gd name="connsiteY0" fmla="*/ 45768 h 337680"/>
                <a:gd name="connsiteX1" fmla="*/ 45768 w 361800"/>
                <a:gd name="connsiteY1" fmla="*/ 311088 h 337680"/>
                <a:gd name="connsiteX2" fmla="*/ 340032 w 361800"/>
                <a:gd name="connsiteY2" fmla="*/ 311088 h 337680"/>
                <a:gd name="connsiteX3" fmla="*/ 320736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65064" y="45768"/>
                  </a:moveTo>
                  <a:lnTo>
                    <a:pt x="45768" y="311088"/>
                  </a:lnTo>
                  <a:lnTo>
                    <a:pt x="340032" y="311088"/>
                  </a:lnTo>
                  <a:lnTo>
                    <a:pt x="3207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31824E1-9EA2-4779-8E33-85D129E40137}"/>
                </a:ext>
              </a:extLst>
            </p:cNvPr>
            <p:cNvSpPr/>
            <p:nvPr/>
          </p:nvSpPr>
          <p:spPr>
            <a:xfrm>
              <a:off x="9129584" y="2724013"/>
              <a:ext cx="337680" cy="337680"/>
            </a:xfrm>
            <a:custGeom>
              <a:avLst/>
              <a:gdLst>
                <a:gd name="connsiteX0" fmla="*/ 45768 w 337680"/>
                <a:gd name="connsiteY0" fmla="*/ 45768 h 337680"/>
                <a:gd name="connsiteX1" fmla="*/ 65064 w 337680"/>
                <a:gd name="connsiteY1" fmla="*/ 311088 h 337680"/>
                <a:gd name="connsiteX2" fmla="*/ 315912 w 337680"/>
                <a:gd name="connsiteY2" fmla="*/ 311088 h 337680"/>
                <a:gd name="connsiteX3" fmla="*/ 270084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45768"/>
                  </a:moveTo>
                  <a:lnTo>
                    <a:pt x="65064" y="311088"/>
                  </a:lnTo>
                  <a:lnTo>
                    <a:pt x="315912" y="311088"/>
                  </a:lnTo>
                  <a:lnTo>
                    <a:pt x="2700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ABBDD23-E2EC-4991-A9A4-D7A11C4D0116}"/>
                </a:ext>
              </a:extLst>
            </p:cNvPr>
            <p:cNvSpPr/>
            <p:nvPr/>
          </p:nvSpPr>
          <p:spPr>
            <a:xfrm>
              <a:off x="9390080" y="2446633"/>
              <a:ext cx="289440" cy="265320"/>
            </a:xfrm>
            <a:custGeom>
              <a:avLst/>
              <a:gdLst>
                <a:gd name="connsiteX0" fmla="*/ 176016 w 289440"/>
                <a:gd name="connsiteY0" fmla="*/ 45768 h 265320"/>
                <a:gd name="connsiteX1" fmla="*/ 45768 w 289440"/>
                <a:gd name="connsiteY1" fmla="*/ 45768 h 265320"/>
                <a:gd name="connsiteX2" fmla="*/ 79536 w 289440"/>
                <a:gd name="connsiteY2" fmla="*/ 236316 h 265320"/>
                <a:gd name="connsiteX3" fmla="*/ 248376 w 28944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76016" y="45768"/>
                  </a:moveTo>
                  <a:lnTo>
                    <a:pt x="45768" y="45768"/>
                  </a:lnTo>
                  <a:lnTo>
                    <a:pt x="79536" y="236316"/>
                  </a:lnTo>
                  <a:lnTo>
                    <a:pt x="24837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3EB0FCB-041A-421D-A161-1E196A219DC9}"/>
                </a:ext>
              </a:extLst>
            </p:cNvPr>
            <p:cNvSpPr/>
            <p:nvPr/>
          </p:nvSpPr>
          <p:spPr>
            <a:xfrm>
              <a:off x="9110288" y="2446633"/>
              <a:ext cx="313560" cy="265320"/>
            </a:xfrm>
            <a:custGeom>
              <a:avLst/>
              <a:gdLst>
                <a:gd name="connsiteX0" fmla="*/ 238728 w 313560"/>
                <a:gd name="connsiteY0" fmla="*/ 45768 h 265320"/>
                <a:gd name="connsiteX1" fmla="*/ 45768 w 313560"/>
                <a:gd name="connsiteY1" fmla="*/ 45768 h 265320"/>
                <a:gd name="connsiteX2" fmla="*/ 60240 w 313560"/>
                <a:gd name="connsiteY2" fmla="*/ 236316 h 265320"/>
                <a:gd name="connsiteX3" fmla="*/ 272496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38728" y="45768"/>
                  </a:moveTo>
                  <a:lnTo>
                    <a:pt x="45768" y="45768"/>
                  </a:lnTo>
                  <a:lnTo>
                    <a:pt x="60240" y="236316"/>
                  </a:lnTo>
                  <a:lnTo>
                    <a:pt x="27249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DBCC472-644A-455B-86B0-C8E7062AFBBF}"/>
                </a:ext>
              </a:extLst>
            </p:cNvPr>
            <p:cNvSpPr/>
            <p:nvPr/>
          </p:nvSpPr>
          <p:spPr>
            <a:xfrm>
              <a:off x="8794316" y="2446633"/>
              <a:ext cx="313560" cy="265320"/>
            </a:xfrm>
            <a:custGeom>
              <a:avLst/>
              <a:gdLst>
                <a:gd name="connsiteX0" fmla="*/ 277320 w 313560"/>
                <a:gd name="connsiteY0" fmla="*/ 45768 h 265320"/>
                <a:gd name="connsiteX1" fmla="*/ 60240 w 313560"/>
                <a:gd name="connsiteY1" fmla="*/ 45768 h 265320"/>
                <a:gd name="connsiteX2" fmla="*/ 45768 w 313560"/>
                <a:gd name="connsiteY2" fmla="*/ 236316 h 265320"/>
                <a:gd name="connsiteX3" fmla="*/ 289380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77320" y="45768"/>
                  </a:moveTo>
                  <a:lnTo>
                    <a:pt x="60240" y="45768"/>
                  </a:lnTo>
                  <a:lnTo>
                    <a:pt x="45768" y="236316"/>
                  </a:lnTo>
                  <a:lnTo>
                    <a:pt x="289380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C25D96C-9FB3-4310-9B10-3CBCF95F96E9}"/>
              </a:ext>
            </a:extLst>
          </p:cNvPr>
          <p:cNvSpPr/>
          <p:nvPr/>
        </p:nvSpPr>
        <p:spPr>
          <a:xfrm>
            <a:off x="841218" y="1518500"/>
            <a:ext cx="5589559" cy="479724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37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planning and operation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78ACA-996C-4CF7-8E91-C40B55BF6503}"/>
              </a:ext>
            </a:extLst>
          </p:cNvPr>
          <p:cNvSpPr>
            <a:spLocks noChangeAspect="1"/>
          </p:cNvSpPr>
          <p:nvPr/>
        </p:nvSpPr>
        <p:spPr>
          <a:xfrm>
            <a:off x="2544914" y="2298715"/>
            <a:ext cx="1906397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6465149" y="4182051"/>
            <a:ext cx="3359890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GB" dirty="0"/>
              <a:t>Human-centric, </a:t>
            </a:r>
          </a:p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GB" dirty="0"/>
              <a:t>data-driven </a:t>
            </a:r>
          </a:p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cap="all"/>
            </a:pPr>
            <a:r>
              <a:rPr lang="en-GB" dirty="0"/>
              <a:t>operation</a:t>
            </a:r>
            <a:endParaRPr lang="en-US" kern="12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7191896" y="2298715"/>
            <a:ext cx="1906397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DF3EC5-5683-40C6-B583-E6782152D26C}"/>
              </a:ext>
            </a:extLst>
          </p:cNvPr>
          <p:cNvSpPr/>
          <p:nvPr/>
        </p:nvSpPr>
        <p:spPr>
          <a:xfrm>
            <a:off x="1818167" y="4182051"/>
            <a:ext cx="3359890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kern="1200" dirty="0"/>
              <a:t>Robust,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kern="1200" dirty="0"/>
              <a:t>uncertainty-aware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kern="1200" dirty="0"/>
              <a:t>planning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14AFA5A-4BD6-4313-96C2-5EC4A7C5BD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5550"/>
          <a:stretch/>
        </p:blipFill>
        <p:spPr>
          <a:xfrm>
            <a:off x="2896999" y="2635934"/>
            <a:ext cx="1202227" cy="111882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0A24FF-0E6F-401F-BFA1-ED28F8DB4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1469"/>
          <a:stretch/>
        </p:blipFill>
        <p:spPr>
          <a:xfrm>
            <a:off x="7488299" y="2555356"/>
            <a:ext cx="1313591" cy="12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53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4" t="3873" r="1424" b="297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comfortable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overheating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A981C5B-6FF4-4C73-8893-87C3840CD05D}"/>
              </a:ext>
            </a:extLst>
          </p:cNvPr>
          <p:cNvSpPr/>
          <p:nvPr/>
        </p:nvSpPr>
        <p:spPr>
          <a:xfrm>
            <a:off x="10024781" y="6491360"/>
            <a:ext cx="2148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Carrier Corporation</a:t>
            </a:r>
          </a:p>
        </p:txBody>
      </p:sp>
    </p:spTree>
    <p:extLst>
      <p:ext uri="{BB962C8B-B14F-4D97-AF65-F5344CB8AC3E}">
        <p14:creationId xmlns:p14="http://schemas.microsoft.com/office/powerpoint/2010/main" val="400546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" t="10776" r="273" b="4925"/>
          <a:stretch/>
        </p:blipFill>
        <p:spPr>
          <a:xfrm>
            <a:off x="-1" y="10"/>
            <a:ext cx="12191999" cy="6857978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unprecedented 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peak cooling loads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D4FC155-CFD1-43BC-93E7-D03FC5726DA3}"/>
              </a:ext>
            </a:extLst>
          </p:cNvPr>
          <p:cNvSpPr/>
          <p:nvPr/>
        </p:nvSpPr>
        <p:spPr>
          <a:xfrm>
            <a:off x="957145" y="6488658"/>
            <a:ext cx="10277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SHAHZAIB AKBER/EUROPEAN PRESSPHOTO AGENCY</a:t>
            </a:r>
          </a:p>
        </p:txBody>
      </p:sp>
    </p:spTree>
    <p:extLst>
      <p:ext uri="{BB962C8B-B14F-4D97-AF65-F5344CB8AC3E}">
        <p14:creationId xmlns:p14="http://schemas.microsoft.com/office/powerpoint/2010/main" val="16762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A1EA-91AC-4858-B529-267B91E4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satisfaction vs measurements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6D3049BF-8FA4-486A-94A6-F47D74B0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/>
              <a:t>Good </a:t>
            </a:r>
            <a:r>
              <a:rPr lang="en-US" sz="1800" dirty="0"/>
              <a:t>mechanical ventilation but responses still vary widely</a:t>
            </a:r>
          </a:p>
        </p:txBody>
      </p:sp>
      <p:pic>
        <p:nvPicPr>
          <p:cNvPr id="43" name="Content Placeholder 4">
            <a:extLst>
              <a:ext uri="{FF2B5EF4-FFF2-40B4-BE49-F238E27FC236}">
                <a16:creationId xmlns:a16="http://schemas.microsoft.com/office/drawing/2014/main" id="{A16D800E-1BCB-461F-92C6-7DF56B4B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8"/>
          <a:stretch/>
        </p:blipFill>
        <p:spPr>
          <a:xfrm>
            <a:off x="4740527" y="0"/>
            <a:ext cx="7296416" cy="6857999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9343DB-F1BD-4F20-A2AF-766F0D70AEDF}"/>
              </a:ext>
            </a:extLst>
          </p:cNvPr>
          <p:cNvSpPr/>
          <p:nvPr/>
        </p:nvSpPr>
        <p:spPr>
          <a:xfrm>
            <a:off x="5229225" y="123825"/>
            <a:ext cx="86677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16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4A1EA-91AC-4858-B529-267B91E45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>
            <a:normAutofit/>
          </a:bodyPr>
          <a:lstStyle/>
          <a:p>
            <a:r>
              <a:rPr lang="en-GB" dirty="0"/>
              <a:t>satisfaction vs measurements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6D3049BF-8FA4-486A-94A6-F47D74B07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3667037" cy="3785419"/>
          </a:xfrm>
        </p:spPr>
        <p:txBody>
          <a:bodyPr>
            <a:normAutofit/>
          </a:bodyPr>
          <a:lstStyle/>
          <a:p>
            <a:r>
              <a:rPr lang="en-US" sz="1800" dirty="0"/>
              <a:t>Similar average temperatures yet diversity of responses</a:t>
            </a:r>
          </a:p>
        </p:txBody>
      </p:sp>
      <p:pic>
        <p:nvPicPr>
          <p:cNvPr id="43" name="Content Placeholder 4">
            <a:extLst>
              <a:ext uri="{FF2B5EF4-FFF2-40B4-BE49-F238E27FC236}">
                <a16:creationId xmlns:a16="http://schemas.microsoft.com/office/drawing/2014/main" id="{A16D800E-1BCB-461F-92C6-7DF56B4B2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9"/>
          <a:stretch/>
        </p:blipFill>
        <p:spPr>
          <a:xfrm>
            <a:off x="4517781" y="0"/>
            <a:ext cx="7245132" cy="6799639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EFB7AB-F8C8-4583-BB92-4AEE366BC97B}"/>
              </a:ext>
            </a:extLst>
          </p:cNvPr>
          <p:cNvSpPr/>
          <p:nvPr/>
        </p:nvSpPr>
        <p:spPr>
          <a:xfrm>
            <a:off x="4829175" y="123825"/>
            <a:ext cx="86677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0625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Uncertainty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don’t know things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6A9E376-CA94-4FBD-B624-5F08286A5616}"/>
              </a:ext>
            </a:extLst>
          </p:cNvPr>
          <p:cNvSpPr/>
          <p:nvPr/>
        </p:nvSpPr>
        <p:spPr>
          <a:xfrm>
            <a:off x="5138928" y="5869259"/>
            <a:ext cx="6248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more things in heaven and earth, Horatio,</a:t>
            </a:r>
            <a:br>
              <a:rPr lang="en-US" dirty="0"/>
            </a:br>
            <a:r>
              <a:rPr lang="en-US" dirty="0"/>
              <a:t>Than are dreamt of in your philosophy. [</a:t>
            </a:r>
            <a:r>
              <a:rPr lang="en-US" i="1" dirty="0"/>
              <a:t>Hamlet</a:t>
            </a:r>
            <a:r>
              <a:rPr lang="en-US" dirty="0"/>
              <a:t>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9315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6A3B-E338-4EA1-ADF8-618A956DC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025"/>
            <a:ext cx="10515600" cy="1325563"/>
          </a:xfrm>
        </p:spPr>
        <p:txBody>
          <a:bodyPr/>
          <a:lstStyle/>
          <a:p>
            <a:r>
              <a:rPr lang="en-GB" dirty="0"/>
              <a:t>Why you should care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D6E904BE-99FD-4F5F-BB93-BBA980B7B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Models are wrong</a:t>
            </a:r>
            <a:r>
              <a:rPr lang="en-US" baseline="30000" dirty="0"/>
              <a:t>1</a:t>
            </a:r>
          </a:p>
          <a:p>
            <a:r>
              <a:rPr lang="en-US" dirty="0"/>
              <a:t>Approximately right &gt; precise but wrong</a:t>
            </a:r>
            <a:r>
              <a:rPr lang="en-US" baseline="30000" dirty="0"/>
              <a:t>2</a:t>
            </a:r>
          </a:p>
          <a:p>
            <a:r>
              <a:rPr lang="en-US" dirty="0"/>
              <a:t>Uncertainty analysis and error bars </a:t>
            </a:r>
            <a:r>
              <a:rPr lang="en-US"/>
              <a:t>are good, but…</a:t>
            </a:r>
            <a:endParaRPr lang="en-US" dirty="0"/>
          </a:p>
          <a:p>
            <a:r>
              <a:rPr lang="en-US" dirty="0"/>
              <a:t>No excuse for sloppy modelling &amp; design</a:t>
            </a:r>
          </a:p>
          <a:p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07386B-62BC-4DA0-9411-1840FAF0EE18}"/>
              </a:ext>
            </a:extLst>
          </p:cNvPr>
          <p:cNvSpPr/>
          <p:nvPr/>
        </p:nvSpPr>
        <p:spPr>
          <a:xfrm>
            <a:off x="5229225" y="5785493"/>
            <a:ext cx="6124575" cy="87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1. McCullagh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Nelder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(1983), Generalized Linear Models </a:t>
            </a:r>
          </a:p>
          <a:p>
            <a:pPr algn="r">
              <a:lnSpc>
                <a:spcPct val="110000"/>
              </a:lnSpc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2. Paraphrased from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The Black Swan: The Impact of the Highly Improbable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(Nassim Nicholas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Taleb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31933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41" t="5775" r="-17259" b="57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6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2F07-490B-41CD-AAD0-B482D922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Coverage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4377DF-0A4C-4669-86BC-961B249EE6EF}"/>
              </a:ext>
            </a:extLst>
          </p:cNvPr>
          <p:cNvSpPr>
            <a:spLocks noChangeAspect="1"/>
          </p:cNvSpPr>
          <p:nvPr/>
        </p:nvSpPr>
        <p:spPr>
          <a:xfrm>
            <a:off x="1506843" y="210408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701946-7EED-4215-8E8F-DBA75538B958}"/>
              </a:ext>
            </a:extLst>
          </p:cNvPr>
          <p:cNvSpPr/>
          <p:nvPr/>
        </p:nvSpPr>
        <p:spPr>
          <a:xfrm>
            <a:off x="913968" y="4560811"/>
            <a:ext cx="3093750" cy="1468843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6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several possible pathways of future climate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6E57D7-0458-4220-BC7A-B7B6381EA786}"/>
              </a:ext>
            </a:extLst>
          </p:cNvPr>
          <p:cNvSpPr>
            <a:spLocks noChangeAspect="1"/>
          </p:cNvSpPr>
          <p:nvPr/>
        </p:nvSpPr>
        <p:spPr>
          <a:xfrm>
            <a:off x="5142000" y="210408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0" name="Rectangle 9" descr="Stopwatch">
            <a:extLst>
              <a:ext uri="{FF2B5EF4-FFF2-40B4-BE49-F238E27FC236}">
                <a16:creationId xmlns:a16="http://schemas.microsoft.com/office/drawing/2014/main" id="{9B87C6AB-638A-4587-849A-D6FBC8A90874}"/>
              </a:ext>
            </a:extLst>
          </p:cNvPr>
          <p:cNvSpPr>
            <a:spLocks noChangeAspect="1"/>
          </p:cNvSpPr>
          <p:nvPr/>
        </p:nvSpPr>
        <p:spPr>
          <a:xfrm>
            <a:off x="5529835" y="2491916"/>
            <a:ext cx="1132331" cy="113233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3C615E-BF12-49DC-94B0-24C91AA435BB}"/>
              </a:ext>
            </a:extLst>
          </p:cNvPr>
          <p:cNvSpPr/>
          <p:nvPr/>
        </p:nvSpPr>
        <p:spPr>
          <a:xfrm>
            <a:off x="4549125" y="4560812"/>
            <a:ext cx="3093750" cy="1468842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6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simulation requires high temporal resolution </a:t>
            </a:r>
          </a:p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(hourly or better)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765C9B-F962-44FB-80D7-30A3952E1901}"/>
              </a:ext>
            </a:extLst>
          </p:cNvPr>
          <p:cNvSpPr>
            <a:spLocks noChangeAspect="1"/>
          </p:cNvSpPr>
          <p:nvPr/>
        </p:nvSpPr>
        <p:spPr>
          <a:xfrm>
            <a:off x="8777156" y="210408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D0FC05B-7AE9-4EEE-8EB0-2E1CCF85C1B8}"/>
              </a:ext>
            </a:extLst>
          </p:cNvPr>
          <p:cNvSpPr/>
          <p:nvPr/>
        </p:nvSpPr>
        <p:spPr>
          <a:xfrm>
            <a:off x="8184281" y="4560811"/>
            <a:ext cx="3093750" cy="1468841"/>
          </a:xfrm>
          <a:custGeom>
            <a:avLst/>
            <a:gdLst>
              <a:gd name="connsiteX0" fmla="*/ 0 w 3093750"/>
              <a:gd name="connsiteY0" fmla="*/ 0 h 720000"/>
              <a:gd name="connsiteX1" fmla="*/ 3093750 w 3093750"/>
              <a:gd name="connsiteY1" fmla="*/ 0 h 720000"/>
              <a:gd name="connsiteX2" fmla="*/ 3093750 w 3093750"/>
              <a:gd name="connsiteY2" fmla="*/ 720000 h 720000"/>
              <a:gd name="connsiteX3" fmla="*/ 0 w 3093750"/>
              <a:gd name="connsiteY3" fmla="*/ 720000 h 720000"/>
              <a:gd name="connsiteX4" fmla="*/ 0 w 30937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3750" h="720000">
                <a:moveTo>
                  <a:pt x="0" y="0"/>
                </a:moveTo>
                <a:lnTo>
                  <a:pt x="3093750" y="0"/>
                </a:lnTo>
                <a:lnTo>
                  <a:pt x="30937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6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6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6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marR="0" lvl="0" indent="0" algn="ctr" defTabSz="4889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large number of simulations required for good coverage of possible futures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BE9D560-E0CF-40D0-B241-FA0819D0FE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4323"/>
          <a:stretch/>
        </p:blipFill>
        <p:spPr>
          <a:xfrm>
            <a:off x="1950785" y="2519114"/>
            <a:ext cx="1020116" cy="10779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F1F62D6-F78F-4F8D-8B01-195693D3D3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4323"/>
          <a:stretch/>
        </p:blipFill>
        <p:spPr>
          <a:xfrm>
            <a:off x="9225650" y="2519114"/>
            <a:ext cx="1011012" cy="107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4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8DE9-F91E-45D2-BF6B-73674ED4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112E9-A238-4B14-8F6E-EB390149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Background and motivation: why should I care?</a:t>
            </a:r>
          </a:p>
          <a:p>
            <a:r>
              <a:rPr lang="en-GB" dirty="0"/>
              <a:t>What is uncertainty and sensitivity?</a:t>
            </a:r>
          </a:p>
          <a:p>
            <a:r>
              <a:rPr lang="en-GB" dirty="0"/>
              <a:t>How do we interrogate a building design or model?</a:t>
            </a:r>
          </a:p>
          <a:p>
            <a:r>
              <a:rPr lang="en-GB" dirty="0"/>
              <a:t>This workshop: why regression models?</a:t>
            </a:r>
          </a:p>
          <a:p>
            <a:r>
              <a:rPr lang="en-GB" dirty="0"/>
              <a:t>Data-based methods – advantages and disadvantages</a:t>
            </a:r>
          </a:p>
          <a:p>
            <a:r>
              <a:rPr lang="en-GB" dirty="0"/>
              <a:t>Team projects: uncertainty </a:t>
            </a:r>
            <a:r>
              <a:rPr lang="en-GB"/>
              <a:t>and sensitivity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0316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7801378" y="2462952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pic>
        <p:nvPicPr>
          <p:cNvPr id="20" name="Graphic 19" descr="Partial Sun">
            <a:extLst>
              <a:ext uri="{FF2B5EF4-FFF2-40B4-BE49-F238E27FC236}">
                <a16:creationId xmlns:a16="http://schemas.microsoft.com/office/drawing/2014/main" id="{C599489D-1263-4FAF-BB31-2CA526D8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8222" y="3322833"/>
            <a:ext cx="786790" cy="7867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Estimating future conditions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78ACA-996C-4CF7-8E91-C40B55BF6503}"/>
              </a:ext>
            </a:extLst>
          </p:cNvPr>
          <p:cNvSpPr>
            <a:spLocks noChangeAspect="1"/>
          </p:cNvSpPr>
          <p:nvPr/>
        </p:nvSpPr>
        <p:spPr>
          <a:xfrm>
            <a:off x="2541157" y="2462952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6547099" y="4565877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GB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Many files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DF3EC5-5683-40C6-B583-E6782152D26C}"/>
              </a:ext>
            </a:extLst>
          </p:cNvPr>
          <p:cNvSpPr/>
          <p:nvPr/>
        </p:nvSpPr>
        <p:spPr>
          <a:xfrm>
            <a:off x="1060143" y="4565877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Single ‘typical’ file</a:t>
            </a:r>
          </a:p>
        </p:txBody>
      </p:sp>
      <p:pic>
        <p:nvPicPr>
          <p:cNvPr id="8" name="Graphic 7" descr="Thermometer">
            <a:extLst>
              <a:ext uri="{FF2B5EF4-FFF2-40B4-BE49-F238E27FC236}">
                <a16:creationId xmlns:a16="http://schemas.microsoft.com/office/drawing/2014/main" id="{8521809C-B4B6-4879-98ED-DA7726642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061" y="2570074"/>
            <a:ext cx="786790" cy="786790"/>
          </a:xfrm>
          <a:prstGeom prst="rect">
            <a:avLst/>
          </a:prstGeom>
        </p:spPr>
      </p:pic>
      <p:pic>
        <p:nvPicPr>
          <p:cNvPr id="10" name="Graphic 9" descr="Partial Sun">
            <a:extLst>
              <a:ext uri="{FF2B5EF4-FFF2-40B4-BE49-F238E27FC236}">
                <a16:creationId xmlns:a16="http://schemas.microsoft.com/office/drawing/2014/main" id="{D63BD88E-760B-4F0A-B11B-6BC4E9507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9074" y="3314509"/>
            <a:ext cx="786790" cy="786790"/>
          </a:xfrm>
          <a:prstGeom prst="rect">
            <a:avLst/>
          </a:prstGeom>
        </p:spPr>
      </p:pic>
      <p:pic>
        <p:nvPicPr>
          <p:cNvPr id="15" name="Graphic 14" descr="Thermometer">
            <a:extLst>
              <a:ext uri="{FF2B5EF4-FFF2-40B4-BE49-F238E27FC236}">
                <a16:creationId xmlns:a16="http://schemas.microsoft.com/office/drawing/2014/main" id="{8E1FF098-6A71-4AD5-A1AA-BE87BA0D8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17059" y="2619993"/>
            <a:ext cx="786790" cy="786790"/>
          </a:xfrm>
          <a:prstGeom prst="rect">
            <a:avLst/>
          </a:prstGeom>
        </p:spPr>
      </p:pic>
      <p:pic>
        <p:nvPicPr>
          <p:cNvPr id="16" name="Graphic 15" descr="Partial Sun">
            <a:extLst>
              <a:ext uri="{FF2B5EF4-FFF2-40B4-BE49-F238E27FC236}">
                <a16:creationId xmlns:a16="http://schemas.microsoft.com/office/drawing/2014/main" id="{F6FA8B7D-D631-482B-B153-B9B040678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654" y="3322833"/>
            <a:ext cx="786790" cy="786790"/>
          </a:xfrm>
          <a:prstGeom prst="rect">
            <a:avLst/>
          </a:prstGeom>
        </p:spPr>
      </p:pic>
      <p:pic>
        <p:nvPicPr>
          <p:cNvPr id="17" name="Graphic 16" descr="Thermometer">
            <a:extLst>
              <a:ext uri="{FF2B5EF4-FFF2-40B4-BE49-F238E27FC236}">
                <a16:creationId xmlns:a16="http://schemas.microsoft.com/office/drawing/2014/main" id="{4A9FD417-418E-4A23-8567-F99D073801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1413" y="2617682"/>
            <a:ext cx="786790" cy="786790"/>
          </a:xfrm>
          <a:prstGeom prst="rect">
            <a:avLst/>
          </a:prstGeom>
        </p:spPr>
      </p:pic>
      <p:pic>
        <p:nvPicPr>
          <p:cNvPr id="18" name="Graphic 17" descr="Partial Sun">
            <a:extLst>
              <a:ext uri="{FF2B5EF4-FFF2-40B4-BE49-F238E27FC236}">
                <a16:creationId xmlns:a16="http://schemas.microsoft.com/office/drawing/2014/main" id="{24326496-2F26-4540-9F65-BF487FA3CF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5271" y="3322833"/>
            <a:ext cx="786790" cy="786790"/>
          </a:xfrm>
          <a:prstGeom prst="rect">
            <a:avLst/>
          </a:prstGeom>
        </p:spPr>
      </p:pic>
      <p:pic>
        <p:nvPicPr>
          <p:cNvPr id="19" name="Graphic 18" descr="Thermometer">
            <a:extLst>
              <a:ext uri="{FF2B5EF4-FFF2-40B4-BE49-F238E27FC236}">
                <a16:creationId xmlns:a16="http://schemas.microsoft.com/office/drawing/2014/main" id="{A4B1B9A5-19E6-4D66-95A0-647F54101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97071" y="2617682"/>
            <a:ext cx="786790" cy="7867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94B816D-A1F8-4D4B-862C-CFEF532527E7}"/>
              </a:ext>
            </a:extLst>
          </p:cNvPr>
          <p:cNvSpPr/>
          <p:nvPr/>
        </p:nvSpPr>
        <p:spPr>
          <a:xfrm>
            <a:off x="5597751" y="2987623"/>
            <a:ext cx="1189405" cy="1105101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207821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" y="346042"/>
            <a:ext cx="10198515" cy="616591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0A282E-0B25-4E93-8082-53A62809CAFC}"/>
              </a:ext>
            </a:extLst>
          </p:cNvPr>
          <p:cNvSpPr/>
          <p:nvPr/>
        </p:nvSpPr>
        <p:spPr>
          <a:xfrm>
            <a:off x="983974" y="312169"/>
            <a:ext cx="10237304" cy="623366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C21534-D971-4ADF-9406-9A08FE591969}"/>
              </a:ext>
            </a:extLst>
          </p:cNvPr>
          <p:cNvSpPr/>
          <p:nvPr/>
        </p:nvSpPr>
        <p:spPr>
          <a:xfrm>
            <a:off x="8209721" y="192899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DE0A3EB-FA7B-42B0-B6FA-C0087B86CFE6}"/>
              </a:ext>
            </a:extLst>
          </p:cNvPr>
          <p:cNvSpPr/>
          <p:nvPr/>
        </p:nvSpPr>
        <p:spPr>
          <a:xfrm flipH="1">
            <a:off x="7536690" y="312169"/>
            <a:ext cx="673031" cy="258417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43B750-6FA0-4159-BBAF-C4284444C3F9}"/>
              </a:ext>
            </a:extLst>
          </p:cNvPr>
          <p:cNvSpPr/>
          <p:nvPr/>
        </p:nvSpPr>
        <p:spPr>
          <a:xfrm>
            <a:off x="854765" y="2146852"/>
            <a:ext cx="347871" cy="29718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1F97DA-CF44-4A82-A2E0-34E6E8E65AF2}"/>
              </a:ext>
            </a:extLst>
          </p:cNvPr>
          <p:cNvSpPr/>
          <p:nvPr/>
        </p:nvSpPr>
        <p:spPr>
          <a:xfrm>
            <a:off x="5623410" y="192899"/>
            <a:ext cx="1771303" cy="496956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1FF3882-A3F4-4911-82F5-4FF0A0AED14D}"/>
              </a:ext>
            </a:extLst>
          </p:cNvPr>
          <p:cNvSpPr/>
          <p:nvPr/>
        </p:nvSpPr>
        <p:spPr>
          <a:xfrm>
            <a:off x="6895392" y="5754756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COOLING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79C7867-15E9-4A71-A661-97B8D7753B7B}"/>
              </a:ext>
            </a:extLst>
          </p:cNvPr>
          <p:cNvSpPr/>
          <p:nvPr/>
        </p:nvSpPr>
        <p:spPr>
          <a:xfrm rot="16200000" flipH="1">
            <a:off x="7262562" y="5080681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1B322F-C44D-475D-B90D-1203C153A36C}"/>
              </a:ext>
            </a:extLst>
          </p:cNvPr>
          <p:cNvSpPr/>
          <p:nvPr/>
        </p:nvSpPr>
        <p:spPr>
          <a:xfrm>
            <a:off x="9449748" y="3645348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HEATING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1677A5D-F375-446C-BD4B-888686B6574F}"/>
              </a:ext>
            </a:extLst>
          </p:cNvPr>
          <p:cNvSpPr/>
          <p:nvPr/>
        </p:nvSpPr>
        <p:spPr>
          <a:xfrm rot="5400000" flipH="1" flipV="1">
            <a:off x="9816918" y="4274455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5D78BE5-566B-4BA0-83F8-CCB69248221F}"/>
              </a:ext>
            </a:extLst>
          </p:cNvPr>
          <p:cNvSpPr/>
          <p:nvPr/>
        </p:nvSpPr>
        <p:spPr>
          <a:xfrm>
            <a:off x="148857" y="1254642"/>
            <a:ext cx="1053780" cy="83257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DAILY SUM</a:t>
            </a:r>
          </a:p>
        </p:txBody>
      </p:sp>
    </p:spTree>
    <p:extLst>
      <p:ext uri="{BB962C8B-B14F-4D97-AF65-F5344CB8AC3E}">
        <p14:creationId xmlns:p14="http://schemas.microsoft.com/office/powerpoint/2010/main" val="3322992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3" y="346042"/>
            <a:ext cx="10198515" cy="6165916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0A282E-0B25-4E93-8082-53A62809CAFC}"/>
              </a:ext>
            </a:extLst>
          </p:cNvPr>
          <p:cNvSpPr/>
          <p:nvPr/>
        </p:nvSpPr>
        <p:spPr>
          <a:xfrm>
            <a:off x="983974" y="312169"/>
            <a:ext cx="10237304" cy="6233662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C21534-D971-4ADF-9406-9A08FE591969}"/>
              </a:ext>
            </a:extLst>
          </p:cNvPr>
          <p:cNvSpPr/>
          <p:nvPr/>
        </p:nvSpPr>
        <p:spPr>
          <a:xfrm>
            <a:off x="8209721" y="192899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STATION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DE0A3EB-FA7B-42B0-B6FA-C0087B86CFE6}"/>
              </a:ext>
            </a:extLst>
          </p:cNvPr>
          <p:cNvSpPr/>
          <p:nvPr/>
        </p:nvSpPr>
        <p:spPr>
          <a:xfrm flipH="1">
            <a:off x="7536690" y="312169"/>
            <a:ext cx="673031" cy="258417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43B750-6FA0-4159-BBAF-C4284444C3F9}"/>
              </a:ext>
            </a:extLst>
          </p:cNvPr>
          <p:cNvSpPr/>
          <p:nvPr/>
        </p:nvSpPr>
        <p:spPr>
          <a:xfrm>
            <a:off x="854765" y="2146852"/>
            <a:ext cx="347871" cy="29718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1F97DA-CF44-4A82-A2E0-34E6E8E65AF2}"/>
              </a:ext>
            </a:extLst>
          </p:cNvPr>
          <p:cNvSpPr/>
          <p:nvPr/>
        </p:nvSpPr>
        <p:spPr>
          <a:xfrm>
            <a:off x="5623410" y="192899"/>
            <a:ext cx="1771303" cy="496956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1FF3882-A3F4-4911-82F5-4FF0A0AED14D}"/>
              </a:ext>
            </a:extLst>
          </p:cNvPr>
          <p:cNvSpPr/>
          <p:nvPr/>
        </p:nvSpPr>
        <p:spPr>
          <a:xfrm>
            <a:off x="6895392" y="5754756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COOLING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79C7867-15E9-4A71-A661-97B8D7753B7B}"/>
              </a:ext>
            </a:extLst>
          </p:cNvPr>
          <p:cNvSpPr/>
          <p:nvPr/>
        </p:nvSpPr>
        <p:spPr>
          <a:xfrm rot="16200000" flipH="1">
            <a:off x="7262562" y="5080681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51B322F-C44D-475D-B90D-1203C153A36C}"/>
              </a:ext>
            </a:extLst>
          </p:cNvPr>
          <p:cNvSpPr/>
          <p:nvPr/>
        </p:nvSpPr>
        <p:spPr>
          <a:xfrm>
            <a:off x="9449748" y="3645348"/>
            <a:ext cx="1540566" cy="496956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HEATING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1677A5D-F375-446C-BD4B-888686B6574F}"/>
              </a:ext>
            </a:extLst>
          </p:cNvPr>
          <p:cNvSpPr/>
          <p:nvPr/>
        </p:nvSpPr>
        <p:spPr>
          <a:xfrm rot="5400000" flipH="1" flipV="1">
            <a:off x="9816918" y="4274455"/>
            <a:ext cx="806226" cy="541924"/>
          </a:xfrm>
          <a:prstGeom prst="rightArrow">
            <a:avLst/>
          </a:prstGeom>
          <a:solidFill>
            <a:srgbClr val="FF1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1CD946-BC5D-4EBB-961E-9A592E20DA93}"/>
              </a:ext>
            </a:extLst>
          </p:cNvPr>
          <p:cNvSpPr/>
          <p:nvPr/>
        </p:nvSpPr>
        <p:spPr>
          <a:xfrm>
            <a:off x="3201817" y="809125"/>
            <a:ext cx="1728000" cy="5760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27EA629-B600-4FAC-A8EF-BD786FEE0385}"/>
              </a:ext>
            </a:extLst>
          </p:cNvPr>
          <p:cNvSpPr/>
          <p:nvPr/>
        </p:nvSpPr>
        <p:spPr>
          <a:xfrm>
            <a:off x="3201817" y="1419068"/>
            <a:ext cx="1728000" cy="727784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WEATHER SOURCE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9DB6F78-4BD5-48DC-BDAC-1C23724C11DC}"/>
              </a:ext>
            </a:extLst>
          </p:cNvPr>
          <p:cNvSpPr/>
          <p:nvPr/>
        </p:nvSpPr>
        <p:spPr>
          <a:xfrm>
            <a:off x="8022287" y="1033669"/>
            <a:ext cx="1728000" cy="324000"/>
          </a:xfrm>
          <a:prstGeom prst="roundRect">
            <a:avLst/>
          </a:prstGeom>
          <a:noFill/>
          <a:ln w="38100">
            <a:solidFill>
              <a:srgbClr val="FF1D8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4167629-1007-4422-B13D-653B93416CE5}"/>
              </a:ext>
            </a:extLst>
          </p:cNvPr>
          <p:cNvSpPr/>
          <p:nvPr/>
        </p:nvSpPr>
        <p:spPr>
          <a:xfrm>
            <a:off x="8022287" y="1419068"/>
            <a:ext cx="1728000" cy="727784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ACTUAL YEAR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1D6D9BA-E74E-448B-A3CF-EA2F3B5FA12E}"/>
              </a:ext>
            </a:extLst>
          </p:cNvPr>
          <p:cNvSpPr/>
          <p:nvPr/>
        </p:nvSpPr>
        <p:spPr>
          <a:xfrm>
            <a:off x="148857" y="1254642"/>
            <a:ext cx="1053780" cy="832575"/>
          </a:xfrm>
          <a:prstGeom prst="round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FF1D8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DAILY SUM</a:t>
            </a:r>
          </a:p>
        </p:txBody>
      </p:sp>
    </p:spTree>
    <p:extLst>
      <p:ext uri="{BB962C8B-B14F-4D97-AF65-F5344CB8AC3E}">
        <p14:creationId xmlns:p14="http://schemas.microsoft.com/office/powerpoint/2010/main" val="350659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03" y="459000"/>
            <a:ext cx="9825595" cy="5940000"/>
          </a:xfrm>
        </p:spPr>
      </p:pic>
    </p:spTree>
    <p:extLst>
      <p:ext uri="{BB962C8B-B14F-4D97-AF65-F5344CB8AC3E}">
        <p14:creationId xmlns:p14="http://schemas.microsoft.com/office/powerpoint/2010/main" val="236560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7" y="459000"/>
            <a:ext cx="9965525" cy="5940000"/>
          </a:xfrm>
        </p:spPr>
      </p:pic>
    </p:spTree>
    <p:extLst>
      <p:ext uri="{BB962C8B-B14F-4D97-AF65-F5344CB8AC3E}">
        <p14:creationId xmlns:p14="http://schemas.microsoft.com/office/powerpoint/2010/main" val="1138521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8" y="459000"/>
            <a:ext cx="9965525" cy="5940000"/>
          </a:xfrm>
        </p:spPr>
      </p:pic>
    </p:spTree>
    <p:extLst>
      <p:ext uri="{BB962C8B-B14F-4D97-AF65-F5344CB8AC3E}">
        <p14:creationId xmlns:p14="http://schemas.microsoft.com/office/powerpoint/2010/main" val="2845717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val 61">
            <a:extLst>
              <a:ext uri="{FF2B5EF4-FFF2-40B4-BE49-F238E27FC236}">
                <a16:creationId xmlns:a16="http://schemas.microsoft.com/office/drawing/2014/main" id="{9D5897EF-08FB-4980-A014-2D866A7F1F1C}"/>
              </a:ext>
            </a:extLst>
          </p:cNvPr>
          <p:cNvSpPr>
            <a:spLocks noChangeAspect="1"/>
          </p:cNvSpPr>
          <p:nvPr/>
        </p:nvSpPr>
        <p:spPr>
          <a:xfrm>
            <a:off x="8721272" y="2237521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89C0E9-1762-4A36-95E9-961D0F8F5665}"/>
              </a:ext>
            </a:extLst>
          </p:cNvPr>
          <p:cNvSpPr>
            <a:spLocks noChangeAspect="1"/>
          </p:cNvSpPr>
          <p:nvPr/>
        </p:nvSpPr>
        <p:spPr>
          <a:xfrm>
            <a:off x="1378200" y="2237521"/>
            <a:ext cx="1908000" cy="1908000"/>
          </a:xfrm>
          <a:prstGeom prst="ellipse">
            <a:avLst/>
          </a:prstGeom>
          <a:solidFill>
            <a:schemeClr val="tx1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/>
              <a:t>Summary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14E9B90-D16E-4C93-869A-FC3E8BE81070}"/>
              </a:ext>
            </a:extLst>
          </p:cNvPr>
          <p:cNvSpPr/>
          <p:nvPr/>
        </p:nvSpPr>
        <p:spPr>
          <a:xfrm>
            <a:off x="838200" y="4641304"/>
            <a:ext cx="2988000" cy="1152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Future not exactly predictable, so</a:t>
            </a:r>
          </a:p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Average over many scenarios</a:t>
            </a:r>
          </a:p>
        </p:txBody>
      </p:sp>
      <p:grpSp>
        <p:nvGrpSpPr>
          <p:cNvPr id="29" name="Picture 27">
            <a:extLst>
              <a:ext uri="{FF2B5EF4-FFF2-40B4-BE49-F238E27FC236}">
                <a16:creationId xmlns:a16="http://schemas.microsoft.com/office/drawing/2014/main" id="{683FFE9E-7B68-410C-A281-BADE75F11383}"/>
              </a:ext>
            </a:extLst>
          </p:cNvPr>
          <p:cNvGrpSpPr/>
          <p:nvPr/>
        </p:nvGrpSpPr>
        <p:grpSpPr>
          <a:xfrm>
            <a:off x="1813101" y="2588789"/>
            <a:ext cx="1038199" cy="1117059"/>
            <a:chOff x="2126643" y="1827377"/>
            <a:chExt cx="2404278" cy="2404278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D81653-53AB-420D-A15B-B80B1DF41508}"/>
                </a:ext>
              </a:extLst>
            </p:cNvPr>
            <p:cNvSpPr/>
            <p:nvPr/>
          </p:nvSpPr>
          <p:spPr>
            <a:xfrm>
              <a:off x="2486864" y="3754378"/>
              <a:ext cx="1682995" cy="96171"/>
            </a:xfrm>
            <a:custGeom>
              <a:avLst/>
              <a:gdLst>
                <a:gd name="connsiteX0" fmla="*/ 12442 w 1682994"/>
                <a:gd name="connsiteY0" fmla="*/ 12442 h 96171"/>
                <a:gd name="connsiteX1" fmla="*/ 1671394 w 1682994"/>
                <a:gd name="connsiteY1" fmla="*/ 12442 h 96171"/>
                <a:gd name="connsiteX2" fmla="*/ 1671394 w 1682994"/>
                <a:gd name="connsiteY2" fmla="*/ 104614 h 96171"/>
                <a:gd name="connsiteX3" fmla="*/ 12442 w 1682994"/>
                <a:gd name="connsiteY3" fmla="*/ 104614 h 9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2994" h="96171">
                  <a:moveTo>
                    <a:pt x="12442" y="12442"/>
                  </a:moveTo>
                  <a:lnTo>
                    <a:pt x="1671394" y="12442"/>
                  </a:lnTo>
                  <a:lnTo>
                    <a:pt x="1671394" y="104614"/>
                  </a:lnTo>
                  <a:lnTo>
                    <a:pt x="12442" y="104614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9033C13-E4B9-43CD-A86C-110BB4B28F92}"/>
                </a:ext>
              </a:extLst>
            </p:cNvPr>
            <p:cNvSpPr/>
            <p:nvPr/>
          </p:nvSpPr>
          <p:spPr>
            <a:xfrm>
              <a:off x="2671190" y="2371924"/>
              <a:ext cx="480856" cy="480856"/>
            </a:xfrm>
            <a:custGeom>
              <a:avLst/>
              <a:gdLst>
                <a:gd name="connsiteX0" fmla="*/ 473266 w 480855"/>
                <a:gd name="connsiteY0" fmla="*/ 242854 h 480855"/>
                <a:gd name="connsiteX1" fmla="*/ 242854 w 480855"/>
                <a:gd name="connsiteY1" fmla="*/ 473266 h 480855"/>
                <a:gd name="connsiteX2" fmla="*/ 12442 w 480855"/>
                <a:gd name="connsiteY2" fmla="*/ 242854 h 480855"/>
                <a:gd name="connsiteX3" fmla="*/ 242854 w 480855"/>
                <a:gd name="connsiteY3" fmla="*/ 12442 h 480855"/>
                <a:gd name="connsiteX4" fmla="*/ 473266 w 480855"/>
                <a:gd name="connsiteY4" fmla="*/ 242854 h 48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0855" h="480855">
                  <a:moveTo>
                    <a:pt x="473266" y="242854"/>
                  </a:moveTo>
                  <a:cubicBezTo>
                    <a:pt x="473266" y="370107"/>
                    <a:pt x="370107" y="473266"/>
                    <a:pt x="242854" y="473266"/>
                  </a:cubicBezTo>
                  <a:cubicBezTo>
                    <a:pt x="115601" y="473266"/>
                    <a:pt x="12442" y="370107"/>
                    <a:pt x="12442" y="242854"/>
                  </a:cubicBezTo>
                  <a:cubicBezTo>
                    <a:pt x="12442" y="115601"/>
                    <a:pt x="115601" y="12442"/>
                    <a:pt x="242854" y="12442"/>
                  </a:cubicBezTo>
                  <a:cubicBezTo>
                    <a:pt x="370107" y="12442"/>
                    <a:pt x="473266" y="115601"/>
                    <a:pt x="473266" y="24285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1A650E6-6DEF-4201-922C-BDCC3044F5F9}"/>
                </a:ext>
              </a:extLst>
            </p:cNvPr>
            <p:cNvSpPr/>
            <p:nvPr/>
          </p:nvSpPr>
          <p:spPr>
            <a:xfrm>
              <a:off x="2486864" y="2579293"/>
              <a:ext cx="144257" cy="48086"/>
            </a:xfrm>
            <a:custGeom>
              <a:avLst/>
              <a:gdLst>
                <a:gd name="connsiteX0" fmla="*/ 150683 w 144256"/>
                <a:gd name="connsiteY0" fmla="*/ 35485 h 48085"/>
                <a:gd name="connsiteX1" fmla="*/ 151844 w 144256"/>
                <a:gd name="connsiteY1" fmla="*/ 12442 h 48085"/>
                <a:gd name="connsiteX2" fmla="*/ 12442 w 144256"/>
                <a:gd name="connsiteY2" fmla="*/ 12442 h 48085"/>
                <a:gd name="connsiteX3" fmla="*/ 12442 w 144256"/>
                <a:gd name="connsiteY3" fmla="*/ 58511 h 48085"/>
                <a:gd name="connsiteX4" fmla="*/ 151860 w 144256"/>
                <a:gd name="connsiteY4" fmla="*/ 58511 h 48085"/>
                <a:gd name="connsiteX5" fmla="*/ 150683 w 144256"/>
                <a:gd name="connsiteY5" fmla="*/ 35485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50683" y="35485"/>
                  </a:moveTo>
                  <a:cubicBezTo>
                    <a:pt x="150683" y="27704"/>
                    <a:pt x="151213" y="20040"/>
                    <a:pt x="151844" y="12442"/>
                  </a:cubicBezTo>
                  <a:lnTo>
                    <a:pt x="12442" y="12442"/>
                  </a:lnTo>
                  <a:lnTo>
                    <a:pt x="12442" y="58511"/>
                  </a:lnTo>
                  <a:lnTo>
                    <a:pt x="151860" y="58511"/>
                  </a:lnTo>
                  <a:cubicBezTo>
                    <a:pt x="151230" y="50930"/>
                    <a:pt x="150683" y="43265"/>
                    <a:pt x="150683" y="3548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92A9B15-74DC-424E-9C58-A29A3E208AFF}"/>
                </a:ext>
              </a:extLst>
            </p:cNvPr>
            <p:cNvSpPr/>
            <p:nvPr/>
          </p:nvSpPr>
          <p:spPr>
            <a:xfrm>
              <a:off x="2585771" y="2286505"/>
              <a:ext cx="144257" cy="144257"/>
            </a:xfrm>
            <a:custGeom>
              <a:avLst/>
              <a:gdLst>
                <a:gd name="connsiteX0" fmla="*/ 149837 w 144256"/>
                <a:gd name="connsiteY0" fmla="*/ 117255 h 144256"/>
                <a:gd name="connsiteX1" fmla="*/ 45024 w 144256"/>
                <a:gd name="connsiteY1" fmla="*/ 12442 h 144256"/>
                <a:gd name="connsiteX2" fmla="*/ 12442 w 144256"/>
                <a:gd name="connsiteY2" fmla="*/ 45024 h 144256"/>
                <a:gd name="connsiteX3" fmla="*/ 117255 w 144256"/>
                <a:gd name="connsiteY3" fmla="*/ 149837 h 144256"/>
                <a:gd name="connsiteX4" fmla="*/ 149837 w 144256"/>
                <a:gd name="connsiteY4" fmla="*/ 11725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49837" y="117255"/>
                  </a:moveTo>
                  <a:lnTo>
                    <a:pt x="45024" y="12442"/>
                  </a:lnTo>
                  <a:lnTo>
                    <a:pt x="12442" y="45024"/>
                  </a:lnTo>
                  <a:lnTo>
                    <a:pt x="117255" y="149837"/>
                  </a:lnTo>
                  <a:cubicBezTo>
                    <a:pt x="127175" y="138091"/>
                    <a:pt x="138091" y="127175"/>
                    <a:pt x="149837" y="11725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13E9F7-94C0-4843-BDE2-366596784B19}"/>
                </a:ext>
              </a:extLst>
            </p:cNvPr>
            <p:cNvSpPr/>
            <p:nvPr/>
          </p:nvSpPr>
          <p:spPr>
            <a:xfrm>
              <a:off x="2878576" y="2187598"/>
              <a:ext cx="48086" cy="144257"/>
            </a:xfrm>
            <a:custGeom>
              <a:avLst/>
              <a:gdLst>
                <a:gd name="connsiteX0" fmla="*/ 35468 w 48085"/>
                <a:gd name="connsiteY0" fmla="*/ 150683 h 144256"/>
                <a:gd name="connsiteX1" fmla="*/ 58511 w 48085"/>
                <a:gd name="connsiteY1" fmla="*/ 151844 h 144256"/>
                <a:gd name="connsiteX2" fmla="*/ 58511 w 48085"/>
                <a:gd name="connsiteY2" fmla="*/ 12442 h 144256"/>
                <a:gd name="connsiteX3" fmla="*/ 12442 w 48085"/>
                <a:gd name="connsiteY3" fmla="*/ 12442 h 144256"/>
                <a:gd name="connsiteX4" fmla="*/ 12442 w 48085"/>
                <a:gd name="connsiteY4" fmla="*/ 151860 h 144256"/>
                <a:gd name="connsiteX5" fmla="*/ 35468 w 48085"/>
                <a:gd name="connsiteY5" fmla="*/ 150683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68" y="150683"/>
                  </a:moveTo>
                  <a:cubicBezTo>
                    <a:pt x="43249" y="150683"/>
                    <a:pt x="50913" y="151213"/>
                    <a:pt x="58511" y="151844"/>
                  </a:cubicBezTo>
                  <a:lnTo>
                    <a:pt x="58511" y="12442"/>
                  </a:lnTo>
                  <a:lnTo>
                    <a:pt x="12442" y="12442"/>
                  </a:lnTo>
                  <a:lnTo>
                    <a:pt x="12442" y="151860"/>
                  </a:lnTo>
                  <a:cubicBezTo>
                    <a:pt x="20024" y="151230"/>
                    <a:pt x="27688" y="150683"/>
                    <a:pt x="35468" y="150683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20F2B3-3F6C-4B65-8D08-8FEA56A156F8}"/>
                </a:ext>
              </a:extLst>
            </p:cNvPr>
            <p:cNvSpPr/>
            <p:nvPr/>
          </p:nvSpPr>
          <p:spPr>
            <a:xfrm>
              <a:off x="3080039" y="2299030"/>
              <a:ext cx="144257" cy="144257"/>
            </a:xfrm>
            <a:custGeom>
              <a:avLst/>
              <a:gdLst>
                <a:gd name="connsiteX0" fmla="*/ 45024 w 144256"/>
                <a:gd name="connsiteY0" fmla="*/ 137295 h 144256"/>
                <a:gd name="connsiteX1" fmla="*/ 137295 w 144256"/>
                <a:gd name="connsiteY1" fmla="*/ 45024 h 144256"/>
                <a:gd name="connsiteX2" fmla="*/ 104713 w 144256"/>
                <a:gd name="connsiteY2" fmla="*/ 12442 h 144256"/>
                <a:gd name="connsiteX3" fmla="*/ 12442 w 144256"/>
                <a:gd name="connsiteY3" fmla="*/ 104713 h 144256"/>
                <a:gd name="connsiteX4" fmla="*/ 45024 w 144256"/>
                <a:gd name="connsiteY4" fmla="*/ 137295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45024" y="137295"/>
                  </a:moveTo>
                  <a:lnTo>
                    <a:pt x="137295" y="45024"/>
                  </a:lnTo>
                  <a:lnTo>
                    <a:pt x="104713" y="12442"/>
                  </a:lnTo>
                  <a:lnTo>
                    <a:pt x="12442" y="104713"/>
                  </a:lnTo>
                  <a:cubicBezTo>
                    <a:pt x="24188" y="114650"/>
                    <a:pt x="35070" y="125549"/>
                    <a:pt x="45024" y="137295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20CE4EB-93CC-435D-8553-32C895DF48FB}"/>
                </a:ext>
              </a:extLst>
            </p:cNvPr>
            <p:cNvSpPr/>
            <p:nvPr/>
          </p:nvSpPr>
          <p:spPr>
            <a:xfrm>
              <a:off x="3080039" y="2780773"/>
              <a:ext cx="144257" cy="144257"/>
            </a:xfrm>
            <a:custGeom>
              <a:avLst/>
              <a:gdLst>
                <a:gd name="connsiteX0" fmla="*/ 12442 w 144256"/>
                <a:gd name="connsiteY0" fmla="*/ 45024 h 144256"/>
                <a:gd name="connsiteX1" fmla="*/ 104713 w 144256"/>
                <a:gd name="connsiteY1" fmla="*/ 137295 h 144256"/>
                <a:gd name="connsiteX2" fmla="*/ 137295 w 144256"/>
                <a:gd name="connsiteY2" fmla="*/ 104713 h 144256"/>
                <a:gd name="connsiteX3" fmla="*/ 45024 w 144256"/>
                <a:gd name="connsiteY3" fmla="*/ 12442 h 144256"/>
                <a:gd name="connsiteX4" fmla="*/ 12442 w 144256"/>
                <a:gd name="connsiteY4" fmla="*/ 45024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2442" y="45024"/>
                  </a:moveTo>
                  <a:lnTo>
                    <a:pt x="104713" y="137295"/>
                  </a:lnTo>
                  <a:lnTo>
                    <a:pt x="137295" y="104713"/>
                  </a:lnTo>
                  <a:lnTo>
                    <a:pt x="45024" y="12442"/>
                  </a:lnTo>
                  <a:cubicBezTo>
                    <a:pt x="35103" y="24188"/>
                    <a:pt x="24188" y="35103"/>
                    <a:pt x="12442" y="45024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1FA1104-4057-4FAD-8E22-C82CF7D01F0E}"/>
                </a:ext>
              </a:extLst>
            </p:cNvPr>
            <p:cNvSpPr/>
            <p:nvPr/>
          </p:nvSpPr>
          <p:spPr>
            <a:xfrm>
              <a:off x="3176922" y="2579293"/>
              <a:ext cx="144257" cy="48086"/>
            </a:xfrm>
            <a:custGeom>
              <a:avLst/>
              <a:gdLst>
                <a:gd name="connsiteX0" fmla="*/ 12442 w 144256"/>
                <a:gd name="connsiteY0" fmla="*/ 12442 h 48085"/>
                <a:gd name="connsiteX1" fmla="*/ 13603 w 144256"/>
                <a:gd name="connsiteY1" fmla="*/ 35485 h 48085"/>
                <a:gd name="connsiteX2" fmla="*/ 12442 w 144256"/>
                <a:gd name="connsiteY2" fmla="*/ 58528 h 48085"/>
                <a:gd name="connsiteX3" fmla="*/ 151860 w 144256"/>
                <a:gd name="connsiteY3" fmla="*/ 58528 h 48085"/>
                <a:gd name="connsiteX4" fmla="*/ 151860 w 144256"/>
                <a:gd name="connsiteY4" fmla="*/ 12459 h 48085"/>
                <a:gd name="connsiteX5" fmla="*/ 12442 w 144256"/>
                <a:gd name="connsiteY5" fmla="*/ 12459 h 4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256" h="48085">
                  <a:moveTo>
                    <a:pt x="12442" y="12442"/>
                  </a:moveTo>
                  <a:cubicBezTo>
                    <a:pt x="13073" y="20040"/>
                    <a:pt x="13603" y="27688"/>
                    <a:pt x="13603" y="35485"/>
                  </a:cubicBezTo>
                  <a:cubicBezTo>
                    <a:pt x="13603" y="43282"/>
                    <a:pt x="13073" y="50930"/>
                    <a:pt x="12442" y="58528"/>
                  </a:cubicBezTo>
                  <a:lnTo>
                    <a:pt x="151860" y="58528"/>
                  </a:lnTo>
                  <a:lnTo>
                    <a:pt x="151860" y="12459"/>
                  </a:lnTo>
                  <a:lnTo>
                    <a:pt x="12442" y="12459"/>
                  </a:ln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3B306B2-398F-44B1-89C7-306E68BCF9C4}"/>
                </a:ext>
              </a:extLst>
            </p:cNvPr>
            <p:cNvSpPr/>
            <p:nvPr/>
          </p:nvSpPr>
          <p:spPr>
            <a:xfrm>
              <a:off x="2878559" y="2877656"/>
              <a:ext cx="48086" cy="144257"/>
            </a:xfrm>
            <a:custGeom>
              <a:avLst/>
              <a:gdLst>
                <a:gd name="connsiteX0" fmla="*/ 35485 w 48085"/>
                <a:gd name="connsiteY0" fmla="*/ 13620 h 144256"/>
                <a:gd name="connsiteX1" fmla="*/ 12442 w 48085"/>
                <a:gd name="connsiteY1" fmla="*/ 12459 h 144256"/>
                <a:gd name="connsiteX2" fmla="*/ 12442 w 48085"/>
                <a:gd name="connsiteY2" fmla="*/ 151860 h 144256"/>
                <a:gd name="connsiteX3" fmla="*/ 58511 w 48085"/>
                <a:gd name="connsiteY3" fmla="*/ 151860 h 144256"/>
                <a:gd name="connsiteX4" fmla="*/ 58511 w 48085"/>
                <a:gd name="connsiteY4" fmla="*/ 12442 h 144256"/>
                <a:gd name="connsiteX5" fmla="*/ 35485 w 48085"/>
                <a:gd name="connsiteY5" fmla="*/ 13620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085" h="144256">
                  <a:moveTo>
                    <a:pt x="35485" y="13620"/>
                  </a:moveTo>
                  <a:cubicBezTo>
                    <a:pt x="27704" y="13620"/>
                    <a:pt x="20040" y="13089"/>
                    <a:pt x="12442" y="12459"/>
                  </a:cubicBezTo>
                  <a:lnTo>
                    <a:pt x="12442" y="151860"/>
                  </a:lnTo>
                  <a:lnTo>
                    <a:pt x="58511" y="151860"/>
                  </a:lnTo>
                  <a:lnTo>
                    <a:pt x="58511" y="12442"/>
                  </a:lnTo>
                  <a:cubicBezTo>
                    <a:pt x="50930" y="13073"/>
                    <a:pt x="43265" y="13620"/>
                    <a:pt x="35485" y="13620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E4CE316-3625-4634-9FF8-26B6E504B974}"/>
                </a:ext>
              </a:extLst>
            </p:cNvPr>
            <p:cNvSpPr/>
            <p:nvPr/>
          </p:nvSpPr>
          <p:spPr>
            <a:xfrm>
              <a:off x="2585771" y="2780773"/>
              <a:ext cx="144257" cy="144257"/>
            </a:xfrm>
            <a:custGeom>
              <a:avLst/>
              <a:gdLst>
                <a:gd name="connsiteX0" fmla="*/ 117255 w 144256"/>
                <a:gd name="connsiteY0" fmla="*/ 12442 h 144256"/>
                <a:gd name="connsiteX1" fmla="*/ 12442 w 144256"/>
                <a:gd name="connsiteY1" fmla="*/ 117255 h 144256"/>
                <a:gd name="connsiteX2" fmla="*/ 45024 w 144256"/>
                <a:gd name="connsiteY2" fmla="*/ 149836 h 144256"/>
                <a:gd name="connsiteX3" fmla="*/ 149837 w 144256"/>
                <a:gd name="connsiteY3" fmla="*/ 45024 h 144256"/>
                <a:gd name="connsiteX4" fmla="*/ 117255 w 144256"/>
                <a:gd name="connsiteY4" fmla="*/ 12442 h 14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56" h="144256">
                  <a:moveTo>
                    <a:pt x="117255" y="12442"/>
                  </a:moveTo>
                  <a:lnTo>
                    <a:pt x="12442" y="117255"/>
                  </a:lnTo>
                  <a:lnTo>
                    <a:pt x="45024" y="149836"/>
                  </a:lnTo>
                  <a:lnTo>
                    <a:pt x="149837" y="45024"/>
                  </a:lnTo>
                  <a:cubicBezTo>
                    <a:pt x="138091" y="35103"/>
                    <a:pt x="127175" y="24188"/>
                    <a:pt x="117255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4B7416D-9C69-458F-BC13-AB050805C1F4}"/>
                </a:ext>
              </a:extLst>
            </p:cNvPr>
            <p:cNvSpPr/>
            <p:nvPr/>
          </p:nvSpPr>
          <p:spPr>
            <a:xfrm>
              <a:off x="2486864" y="3431812"/>
              <a:ext cx="192342" cy="240428"/>
            </a:xfrm>
            <a:custGeom>
              <a:avLst/>
              <a:gdLst>
                <a:gd name="connsiteX0" fmla="*/ 150683 w 192342"/>
                <a:gd name="connsiteY0" fmla="*/ 12442 h 240427"/>
                <a:gd name="connsiteX1" fmla="*/ 58528 w 192342"/>
                <a:gd name="connsiteY1" fmla="*/ 12442 h 240427"/>
                <a:gd name="connsiteX2" fmla="*/ 12442 w 192342"/>
                <a:gd name="connsiteY2" fmla="*/ 58528 h 240427"/>
                <a:gd name="connsiteX3" fmla="*/ 12442 w 192342"/>
                <a:gd name="connsiteY3" fmla="*/ 242854 h 240427"/>
                <a:gd name="connsiteX4" fmla="*/ 196768 w 192342"/>
                <a:gd name="connsiteY4" fmla="*/ 242854 h 240427"/>
                <a:gd name="connsiteX5" fmla="*/ 196768 w 192342"/>
                <a:gd name="connsiteY5" fmla="*/ 58528 h 240427"/>
                <a:gd name="connsiteX6" fmla="*/ 150683 w 192342"/>
                <a:gd name="connsiteY6" fmla="*/ 12442 h 24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240427">
                  <a:moveTo>
                    <a:pt x="150683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42" y="242854"/>
                  </a:lnTo>
                  <a:lnTo>
                    <a:pt x="196768" y="242854"/>
                  </a:lnTo>
                  <a:lnTo>
                    <a:pt x="196768" y="58528"/>
                  </a:lnTo>
                  <a:cubicBezTo>
                    <a:pt x="196768" y="33046"/>
                    <a:pt x="176131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2AC2FAB-188F-407D-8D75-088F305E7E30}"/>
                </a:ext>
              </a:extLst>
            </p:cNvPr>
            <p:cNvSpPr/>
            <p:nvPr/>
          </p:nvSpPr>
          <p:spPr>
            <a:xfrm>
              <a:off x="2855516" y="3155314"/>
              <a:ext cx="192342" cy="528941"/>
            </a:xfrm>
            <a:custGeom>
              <a:avLst/>
              <a:gdLst>
                <a:gd name="connsiteX0" fmla="*/ 150683 w 192342"/>
                <a:gd name="connsiteY0" fmla="*/ 12442 h 528941"/>
                <a:gd name="connsiteX1" fmla="*/ 58528 w 192342"/>
                <a:gd name="connsiteY1" fmla="*/ 12442 h 528941"/>
                <a:gd name="connsiteX2" fmla="*/ 12442 w 192342"/>
                <a:gd name="connsiteY2" fmla="*/ 58528 h 528941"/>
                <a:gd name="connsiteX3" fmla="*/ 12442 w 192342"/>
                <a:gd name="connsiteY3" fmla="*/ 519335 h 528941"/>
                <a:gd name="connsiteX4" fmla="*/ 196768 w 192342"/>
                <a:gd name="connsiteY4" fmla="*/ 519335 h 528941"/>
                <a:gd name="connsiteX5" fmla="*/ 196752 w 192342"/>
                <a:gd name="connsiteY5" fmla="*/ 58528 h 528941"/>
                <a:gd name="connsiteX6" fmla="*/ 150683 w 192342"/>
                <a:gd name="connsiteY6" fmla="*/ 12442 h 52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528941">
                  <a:moveTo>
                    <a:pt x="150683" y="12442"/>
                  </a:moveTo>
                  <a:lnTo>
                    <a:pt x="58528" y="12442"/>
                  </a:lnTo>
                  <a:cubicBezTo>
                    <a:pt x="33079" y="12442"/>
                    <a:pt x="12442" y="33046"/>
                    <a:pt x="12442" y="58528"/>
                  </a:cubicBezTo>
                  <a:lnTo>
                    <a:pt x="12442" y="519335"/>
                  </a:lnTo>
                  <a:lnTo>
                    <a:pt x="196768" y="519335"/>
                  </a:lnTo>
                  <a:lnTo>
                    <a:pt x="196752" y="58528"/>
                  </a:lnTo>
                  <a:cubicBezTo>
                    <a:pt x="196768" y="33063"/>
                    <a:pt x="176114" y="12442"/>
                    <a:pt x="150683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3E21B0-AC04-4C91-9552-6BB4D1120177}"/>
                </a:ext>
              </a:extLst>
            </p:cNvPr>
            <p:cNvSpPr/>
            <p:nvPr/>
          </p:nvSpPr>
          <p:spPr>
            <a:xfrm>
              <a:off x="3224169" y="3247486"/>
              <a:ext cx="192342" cy="432770"/>
            </a:xfrm>
            <a:custGeom>
              <a:avLst/>
              <a:gdLst>
                <a:gd name="connsiteX0" fmla="*/ 150699 w 192342"/>
                <a:gd name="connsiteY0" fmla="*/ 12442 h 432770"/>
                <a:gd name="connsiteX1" fmla="*/ 58528 w 192342"/>
                <a:gd name="connsiteY1" fmla="*/ 12442 h 432770"/>
                <a:gd name="connsiteX2" fmla="*/ 12442 w 192342"/>
                <a:gd name="connsiteY2" fmla="*/ 58528 h 432770"/>
                <a:gd name="connsiteX3" fmla="*/ 12459 w 192342"/>
                <a:gd name="connsiteY3" fmla="*/ 427180 h 432770"/>
                <a:gd name="connsiteX4" fmla="*/ 196785 w 192342"/>
                <a:gd name="connsiteY4" fmla="*/ 427180 h 432770"/>
                <a:gd name="connsiteX5" fmla="*/ 196785 w 192342"/>
                <a:gd name="connsiteY5" fmla="*/ 58528 h 432770"/>
                <a:gd name="connsiteX6" fmla="*/ 150699 w 192342"/>
                <a:gd name="connsiteY6" fmla="*/ 12442 h 43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432770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59" y="427180"/>
                  </a:lnTo>
                  <a:lnTo>
                    <a:pt x="196785" y="42718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1352DBC-6ABF-4CC6-AE17-044A577D7CBD}"/>
                </a:ext>
              </a:extLst>
            </p:cNvPr>
            <p:cNvSpPr/>
            <p:nvPr/>
          </p:nvSpPr>
          <p:spPr>
            <a:xfrm>
              <a:off x="3592821" y="2901876"/>
              <a:ext cx="192342" cy="769369"/>
            </a:xfrm>
            <a:custGeom>
              <a:avLst/>
              <a:gdLst>
                <a:gd name="connsiteX0" fmla="*/ 150699 w 192342"/>
                <a:gd name="connsiteY0" fmla="*/ 12442 h 769368"/>
                <a:gd name="connsiteX1" fmla="*/ 58528 w 192342"/>
                <a:gd name="connsiteY1" fmla="*/ 12442 h 769368"/>
                <a:gd name="connsiteX2" fmla="*/ 12442 w 192342"/>
                <a:gd name="connsiteY2" fmla="*/ 58528 h 769368"/>
                <a:gd name="connsiteX3" fmla="*/ 12459 w 192342"/>
                <a:gd name="connsiteY3" fmla="*/ 772790 h 769368"/>
                <a:gd name="connsiteX4" fmla="*/ 196785 w 192342"/>
                <a:gd name="connsiteY4" fmla="*/ 772790 h 769368"/>
                <a:gd name="connsiteX5" fmla="*/ 196785 w 192342"/>
                <a:gd name="connsiteY5" fmla="*/ 58528 h 769368"/>
                <a:gd name="connsiteX6" fmla="*/ 150699 w 192342"/>
                <a:gd name="connsiteY6" fmla="*/ 12442 h 769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769368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46"/>
                    <a:pt x="12442" y="58528"/>
                  </a:cubicBezTo>
                  <a:lnTo>
                    <a:pt x="12459" y="772790"/>
                  </a:lnTo>
                  <a:lnTo>
                    <a:pt x="196785" y="772790"/>
                  </a:lnTo>
                  <a:lnTo>
                    <a:pt x="196785" y="58528"/>
                  </a:lnTo>
                  <a:cubicBezTo>
                    <a:pt x="196785" y="33046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C5DD92-1378-4BE5-BA77-E174D9C4CA58}"/>
                </a:ext>
              </a:extLst>
            </p:cNvPr>
            <p:cNvSpPr/>
            <p:nvPr/>
          </p:nvSpPr>
          <p:spPr>
            <a:xfrm>
              <a:off x="3961473" y="2348881"/>
              <a:ext cx="192342" cy="1322353"/>
            </a:xfrm>
            <a:custGeom>
              <a:avLst/>
              <a:gdLst>
                <a:gd name="connsiteX0" fmla="*/ 150699 w 192342"/>
                <a:gd name="connsiteY0" fmla="*/ 12442 h 1322352"/>
                <a:gd name="connsiteX1" fmla="*/ 58528 w 192342"/>
                <a:gd name="connsiteY1" fmla="*/ 12442 h 1322352"/>
                <a:gd name="connsiteX2" fmla="*/ 12442 w 192342"/>
                <a:gd name="connsiteY2" fmla="*/ 58528 h 1322352"/>
                <a:gd name="connsiteX3" fmla="*/ 12442 w 192342"/>
                <a:gd name="connsiteY3" fmla="*/ 1325785 h 1322352"/>
                <a:gd name="connsiteX4" fmla="*/ 196785 w 192342"/>
                <a:gd name="connsiteY4" fmla="*/ 1325785 h 1322352"/>
                <a:gd name="connsiteX5" fmla="*/ 196785 w 192342"/>
                <a:gd name="connsiteY5" fmla="*/ 58528 h 1322352"/>
                <a:gd name="connsiteX6" fmla="*/ 150699 w 192342"/>
                <a:gd name="connsiteY6" fmla="*/ 12442 h 1322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342" h="1322352">
                  <a:moveTo>
                    <a:pt x="150699" y="12442"/>
                  </a:moveTo>
                  <a:lnTo>
                    <a:pt x="58528" y="12442"/>
                  </a:lnTo>
                  <a:cubicBezTo>
                    <a:pt x="33096" y="12442"/>
                    <a:pt x="12442" y="33063"/>
                    <a:pt x="12442" y="58528"/>
                  </a:cubicBezTo>
                  <a:lnTo>
                    <a:pt x="12442" y="1325785"/>
                  </a:lnTo>
                  <a:lnTo>
                    <a:pt x="196785" y="1325785"/>
                  </a:lnTo>
                  <a:lnTo>
                    <a:pt x="196785" y="58528"/>
                  </a:lnTo>
                  <a:cubicBezTo>
                    <a:pt x="196785" y="33063"/>
                    <a:pt x="176131" y="12442"/>
                    <a:pt x="150699" y="12442"/>
                  </a:cubicBezTo>
                  <a:close/>
                </a:path>
              </a:pathLst>
            </a:custGeom>
            <a:grpFill/>
            <a:ln w="6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E32815D0-35C3-4482-97E1-61989F4BB256}"/>
              </a:ext>
            </a:extLst>
          </p:cNvPr>
          <p:cNvSpPr>
            <a:spLocks noChangeAspect="1"/>
          </p:cNvSpPr>
          <p:nvPr/>
        </p:nvSpPr>
        <p:spPr>
          <a:xfrm>
            <a:off x="5245211" y="2237521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74BAAB1-11F3-4545-B233-9B579FAC986A}"/>
              </a:ext>
            </a:extLst>
          </p:cNvPr>
          <p:cNvSpPr/>
          <p:nvPr/>
        </p:nvSpPr>
        <p:spPr>
          <a:xfrm>
            <a:off x="4705211" y="4641304"/>
            <a:ext cx="2988000" cy="1152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Picking a scenario is difficult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BD65BD97-C4D6-45B6-830B-4C835A4D02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409" b="27670"/>
          <a:stretch/>
        </p:blipFill>
        <p:spPr>
          <a:xfrm>
            <a:off x="5623661" y="2680256"/>
            <a:ext cx="1151100" cy="934124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147F5E92-6A43-4749-9012-C59B245519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6013"/>
          <a:stretch/>
        </p:blipFill>
        <p:spPr>
          <a:xfrm>
            <a:off x="9140970" y="2588882"/>
            <a:ext cx="1068604" cy="1116872"/>
          </a:xfrm>
          <a:prstGeom prst="rect">
            <a:avLst/>
          </a:prstGeom>
        </p:spPr>
      </p:pic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9780E25D-428E-4428-9013-8197255162EB}"/>
              </a:ext>
            </a:extLst>
          </p:cNvPr>
          <p:cNvSpPr/>
          <p:nvPr/>
        </p:nvSpPr>
        <p:spPr>
          <a:xfrm>
            <a:off x="8181272" y="4641304"/>
            <a:ext cx="2988000" cy="1152000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 cap="all"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Using many realistic scenarios gives a more informative result</a:t>
            </a:r>
          </a:p>
        </p:txBody>
      </p:sp>
    </p:spTree>
    <p:extLst>
      <p:ext uri="{BB962C8B-B14F-4D97-AF65-F5344CB8AC3E}">
        <p14:creationId xmlns:p14="http://schemas.microsoft.com/office/powerpoint/2010/main" val="107980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31AC71-4655-43CC-A02C-7D81B9645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Epistemic </a:t>
            </a:r>
          </a:p>
          <a:p>
            <a:pPr lvl="1"/>
            <a:r>
              <a:rPr lang="en-US" dirty="0"/>
              <a:t>When you don’t know something, like a material property</a:t>
            </a:r>
          </a:p>
          <a:p>
            <a:pPr lvl="1"/>
            <a:r>
              <a:rPr lang="en-US" dirty="0"/>
              <a:t>Can be reduced with better information</a:t>
            </a:r>
          </a:p>
          <a:p>
            <a:pPr lvl="1"/>
            <a:r>
              <a:rPr lang="en-US" dirty="0"/>
              <a:t>e.g., window properties, wall construction.</a:t>
            </a:r>
          </a:p>
          <a:p>
            <a:r>
              <a:rPr lang="en-US" dirty="0"/>
              <a:t>Aleatory </a:t>
            </a:r>
          </a:p>
          <a:p>
            <a:pPr lvl="1"/>
            <a:r>
              <a:rPr lang="en-US" dirty="0"/>
              <a:t>When things really are random, or random to the best of our knowledge</a:t>
            </a:r>
          </a:p>
          <a:p>
            <a:pPr lvl="1"/>
            <a:r>
              <a:rPr lang="en-US" dirty="0"/>
              <a:t>Cannot usually be reduced with better information</a:t>
            </a:r>
          </a:p>
          <a:p>
            <a:pPr lvl="1"/>
            <a:r>
              <a:rPr lang="en-US" dirty="0"/>
              <a:t>e.g., people’s behavior, weather, etc.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E6E04-2CD2-4F67-ABF4-D134F0AD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uncertainty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3053D-52A9-43E3-A952-69450281F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0C1738-04FD-4711-881E-C523ABBB6E1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514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FFC4F9-D13A-48B9-827F-21C7ADCB4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r="790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10F64C-B200-4340-AD70-0C5098BC769D}"/>
              </a:ext>
            </a:extLst>
          </p:cNvPr>
          <p:cNvSpPr>
            <a:spLocks noChangeAspect="1"/>
          </p:cNvSpPr>
          <p:nvPr/>
        </p:nvSpPr>
        <p:spPr>
          <a:xfrm>
            <a:off x="168768" y="84843"/>
            <a:ext cx="3600000" cy="3600000"/>
          </a:xfrm>
          <a:prstGeom prst="ellipse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do you mean the future is not exactly predictable?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081EF-FFBB-4613-92EF-59A20380ECBF}"/>
              </a:ext>
            </a:extLst>
          </p:cNvPr>
          <p:cNvSpPr/>
          <p:nvPr/>
        </p:nvSpPr>
        <p:spPr>
          <a:xfrm>
            <a:off x="9006349" y="5745601"/>
            <a:ext cx="318565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i="1" dirty="0">
                <a:solidFill>
                  <a:schemeClr val="bg2">
                    <a:lumMod val="75000"/>
                  </a:schemeClr>
                </a:solidFill>
              </a:rPr>
              <a:t>Asterix and the Soothsayer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,</a:t>
            </a:r>
          </a:p>
          <a:p>
            <a:pPr algn="r"/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Uderzo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, </a:t>
            </a:r>
          </a:p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96102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68" y="165758"/>
            <a:ext cx="9856462" cy="6143714"/>
          </a:xfrm>
        </p:spPr>
      </p:pic>
    </p:spTree>
    <p:extLst>
      <p:ext uri="{BB962C8B-B14F-4D97-AF65-F5344CB8AC3E}">
        <p14:creationId xmlns:p14="http://schemas.microsoft.com/office/powerpoint/2010/main" val="323395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 and motivation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why you should care</a:t>
            </a:r>
          </a:p>
        </p:txBody>
      </p:sp>
    </p:spTree>
    <p:extLst>
      <p:ext uri="{BB962C8B-B14F-4D97-AF65-F5344CB8AC3E}">
        <p14:creationId xmlns:p14="http://schemas.microsoft.com/office/powerpoint/2010/main" val="74374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B847007-A1A3-4C7A-AED3-B67741C09A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68" y="187022"/>
            <a:ext cx="9856462" cy="6143714"/>
          </a:xfrm>
        </p:spPr>
      </p:pic>
    </p:spTree>
    <p:extLst>
      <p:ext uri="{BB962C8B-B14F-4D97-AF65-F5344CB8AC3E}">
        <p14:creationId xmlns:p14="http://schemas.microsoft.com/office/powerpoint/2010/main" val="822186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2814" y="65999"/>
            <a:ext cx="5486392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simulation to the rescue!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98FDF1-6E0F-4B74-B6E8-0913B5AE6EB4}"/>
              </a:ext>
            </a:extLst>
          </p:cNvPr>
          <p:cNvSpPr/>
          <p:nvPr/>
        </p:nvSpPr>
        <p:spPr>
          <a:xfrm>
            <a:off x="470704" y="6056693"/>
            <a:ext cx="11250592" cy="73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183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Sensitivity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how some things affect other things</a:t>
            </a:r>
          </a:p>
        </p:txBody>
      </p:sp>
    </p:spTree>
    <p:extLst>
      <p:ext uri="{BB962C8B-B14F-4D97-AF65-F5344CB8AC3E}">
        <p14:creationId xmlns:p14="http://schemas.microsoft.com/office/powerpoint/2010/main" val="46903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D1F84-186F-4A3C-A94B-857CC158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B73717-4A83-40F1-A6E7-ABC81EC7B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Correlates changes in inputs to changes in outputs</a:t>
            </a:r>
          </a:p>
          <a:p>
            <a:r>
              <a:rPr lang="en-GB" dirty="0"/>
              <a:t>Influence of each input is usually not obvious</a:t>
            </a:r>
          </a:p>
          <a:p>
            <a:r>
              <a:rPr lang="en-GB" dirty="0"/>
              <a:t>Effect of different inputs is correlated</a:t>
            </a:r>
          </a:p>
          <a:p>
            <a:r>
              <a:rPr lang="en-GB" dirty="0"/>
              <a:t>We will mostly explore sensitivity through group projects</a:t>
            </a:r>
          </a:p>
        </p:txBody>
      </p:sp>
    </p:spTree>
    <p:extLst>
      <p:ext uri="{BB962C8B-B14F-4D97-AF65-F5344CB8AC3E}">
        <p14:creationId xmlns:p14="http://schemas.microsoft.com/office/powerpoint/2010/main" val="942752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FB80A1D2-6F9F-4016-930C-BFED52697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34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23BFC5-236D-4898-A6F6-404F40C5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88741"/>
            <a:ext cx="6248416" cy="4880518"/>
          </a:xfrm>
          <a:noFill/>
          <a:ln>
            <a:noFill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Data-based approaches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D0E7CE61-61C7-4642-A52F-E247DDDDE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451CDBB9-1839-4716-85F6-68DADEE68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BBE34-CEFA-4444-96C4-392D41B12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7700" y="2007220"/>
            <a:ext cx="2357553" cy="28435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black-box models</a:t>
            </a:r>
          </a:p>
        </p:txBody>
      </p:sp>
    </p:spTree>
    <p:extLst>
      <p:ext uri="{BB962C8B-B14F-4D97-AF65-F5344CB8AC3E}">
        <p14:creationId xmlns:p14="http://schemas.microsoft.com/office/powerpoint/2010/main" val="3157112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D1F84-186F-4A3C-A94B-857CC158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Data-based approaches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DB4480-E195-4FB3-BFC3-8F46018C67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B73717-4A83-40F1-A6E7-ABC81EC7B5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 from the real world is better than simulations</a:t>
            </a:r>
          </a:p>
          <a:p>
            <a:endParaRPr lang="en-GB" dirty="0"/>
          </a:p>
          <a:p>
            <a:r>
              <a:rPr lang="en-GB" dirty="0"/>
              <a:t>Models are often very fast</a:t>
            </a:r>
          </a:p>
          <a:p>
            <a:endParaRPr lang="en-GB" dirty="0"/>
          </a:p>
          <a:p>
            <a:r>
              <a:rPr lang="en-GB" dirty="0"/>
              <a:t>Can be improved with more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361F59-4260-45A3-82D3-6F4B28F33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FCCFA4-0EFB-46E3-95FE-BE03685346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Data may be not be representative of problem</a:t>
            </a:r>
          </a:p>
          <a:p>
            <a:endParaRPr lang="en-GB" dirty="0"/>
          </a:p>
          <a:p>
            <a:r>
              <a:rPr lang="en-GB" dirty="0"/>
              <a:t>Collecting data is slow</a:t>
            </a:r>
          </a:p>
          <a:p>
            <a:endParaRPr lang="en-GB" dirty="0"/>
          </a:p>
          <a:p>
            <a:r>
              <a:rPr lang="en-GB" dirty="0"/>
              <a:t>Often only applicable to the problem at hand – difficult to generalise</a:t>
            </a:r>
          </a:p>
        </p:txBody>
      </p:sp>
    </p:spTree>
    <p:extLst>
      <p:ext uri="{BB962C8B-B14F-4D97-AF65-F5344CB8AC3E}">
        <p14:creationId xmlns:p14="http://schemas.microsoft.com/office/powerpoint/2010/main" val="1395501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1C873B-FB30-4B21-B8B2-46C62416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6946"/>
            <a:ext cx="8346160" cy="55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64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1C873B-FB30-4B21-B8B2-46C62416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3466"/>
            <a:ext cx="83461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5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31C873B-FB30-4B21-B8B2-46C62416A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0" y="646946"/>
            <a:ext cx="8346160" cy="55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77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0;&#10;Description generated with high confidence">
            <a:extLst>
              <a:ext uri="{FF2B5EF4-FFF2-40B4-BE49-F238E27FC236}">
                <a16:creationId xmlns:a16="http://schemas.microsoft.com/office/drawing/2014/main" id="{435F5FEB-476B-4960-A3FF-725CFEB65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" r="5725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8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FFC4F9-D13A-48B9-827F-21C7ADCB48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 r="860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F10F64C-B200-4340-AD70-0C5098BC769D}"/>
              </a:ext>
            </a:extLst>
          </p:cNvPr>
          <p:cNvSpPr>
            <a:spLocks noChangeAspect="1"/>
          </p:cNvSpPr>
          <p:nvPr/>
        </p:nvSpPr>
        <p:spPr>
          <a:xfrm>
            <a:off x="2035275" y="2959510"/>
            <a:ext cx="3600000" cy="3600000"/>
          </a:xfrm>
          <a:prstGeom prst="ellips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buildings, humans, and climate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9081EF-FFBB-4613-92EF-59A20380ECBF}"/>
              </a:ext>
            </a:extLst>
          </p:cNvPr>
          <p:cNvSpPr/>
          <p:nvPr/>
        </p:nvSpPr>
        <p:spPr>
          <a:xfrm>
            <a:off x="9625761" y="5934670"/>
            <a:ext cx="2566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Bedroom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  <a:p>
            <a:pPr algn="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Vincent van Gogh, </a:t>
            </a:r>
          </a:p>
          <a:p>
            <a:pPr algn="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1888.</a:t>
            </a:r>
          </a:p>
        </p:txBody>
      </p:sp>
    </p:spTree>
    <p:extLst>
      <p:ext uri="{BB962C8B-B14F-4D97-AF65-F5344CB8AC3E}">
        <p14:creationId xmlns:p14="http://schemas.microsoft.com/office/powerpoint/2010/main" val="223277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Linear Regression">
            <a:extLst>
              <a:ext uri="{FF2B5EF4-FFF2-40B4-BE49-F238E27FC236}">
                <a16:creationId xmlns:a16="http://schemas.microsoft.com/office/drawing/2014/main" id="{D519DE60-4A2D-4D61-BA85-05776B12E7FE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984" y="643466"/>
            <a:ext cx="853803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91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ree&#10;&#10;Description generated with very high confidence">
            <a:extLst>
              <a:ext uri="{FF2B5EF4-FFF2-40B4-BE49-F238E27FC236}">
                <a16:creationId xmlns:a16="http://schemas.microsoft.com/office/drawing/2014/main" id="{B86000E9-909B-48BE-B871-F1EE8133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9" b="14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BB985-21F9-48D0-BA92-6D544991257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40080" y="640084"/>
            <a:ext cx="2229457" cy="2194560"/>
          </a:xfrm>
          <a:prstGeom prst="ellipse">
            <a:avLst/>
          </a:prstGeom>
          <a:solidFill>
            <a:schemeClr val="bg1">
              <a:alpha val="85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60,000 years-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this…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C3FCE0-E4A4-494F-A46E-B84AEB4EF383}"/>
              </a:ext>
            </a:extLst>
          </p:cNvPr>
          <p:cNvSpPr/>
          <p:nvPr/>
        </p:nvSpPr>
        <p:spPr>
          <a:xfrm>
            <a:off x="8537332" y="6137053"/>
            <a:ext cx="2883144" cy="48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Tiger in a Tropical Storm (Surprised!), Henri Rousseau, 1891</a:t>
            </a:r>
          </a:p>
        </p:txBody>
      </p:sp>
    </p:spTree>
    <p:extLst>
      <p:ext uri="{BB962C8B-B14F-4D97-AF65-F5344CB8AC3E}">
        <p14:creationId xmlns:p14="http://schemas.microsoft.com/office/powerpoint/2010/main" val="2120975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86000E9-909B-48BE-B871-F1EE81335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BB985-21F9-48D0-BA92-6D544991257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40080" y="640080"/>
            <a:ext cx="2229454" cy="2194560"/>
          </a:xfrm>
          <a:prstGeom prst="ellipse">
            <a:avLst/>
          </a:prstGeom>
          <a:solidFill>
            <a:schemeClr val="bg1">
              <a:alpha val="85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12,000 years-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this…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0F680A-99F4-4BD0-80AD-BE5A455EBC16}"/>
              </a:ext>
            </a:extLst>
          </p:cNvPr>
          <p:cNvSpPr/>
          <p:nvPr/>
        </p:nvSpPr>
        <p:spPr>
          <a:xfrm>
            <a:off x="8537332" y="6137053"/>
            <a:ext cx="2883144" cy="48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Siesta, Vincent van Gogh, 1890</a:t>
            </a:r>
          </a:p>
        </p:txBody>
      </p:sp>
    </p:spTree>
    <p:extLst>
      <p:ext uri="{BB962C8B-B14F-4D97-AF65-F5344CB8AC3E}">
        <p14:creationId xmlns:p14="http://schemas.microsoft.com/office/powerpoint/2010/main" val="296728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tyscape, Tullio Crali, 1939">
            <a:extLst>
              <a:ext uri="{FF2B5EF4-FFF2-40B4-BE49-F238E27FC236}">
                <a16:creationId xmlns:a16="http://schemas.microsoft.com/office/drawing/2014/main" id="{539B0964-4F6A-4124-BDA8-FA1C5B57934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2" b="12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9BB985-21F9-48D0-BA92-6D544991257F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640080" y="640080"/>
            <a:ext cx="2229454" cy="2194560"/>
          </a:xfrm>
          <a:prstGeom prst="ellipse">
            <a:avLst/>
          </a:prstGeom>
          <a:solidFill>
            <a:schemeClr val="bg1">
              <a:alpha val="85000"/>
            </a:schemeClr>
          </a:solidFill>
          <a:ln w="174625" cmpd="thinThick"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200</a:t>
            </a:r>
            <a:b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years-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ish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of this…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23A995-1B58-44B0-A322-EEDAB08A9955}"/>
              </a:ext>
            </a:extLst>
          </p:cNvPr>
          <p:cNvSpPr/>
          <p:nvPr/>
        </p:nvSpPr>
        <p:spPr>
          <a:xfrm>
            <a:off x="8537332" y="6137053"/>
            <a:ext cx="2883144" cy="48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Cityscape, </a:t>
            </a: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Tullio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GB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Crali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1939</a:t>
            </a:r>
          </a:p>
        </p:txBody>
      </p:sp>
    </p:spTree>
    <p:extLst>
      <p:ext uri="{BB962C8B-B14F-4D97-AF65-F5344CB8AC3E}">
        <p14:creationId xmlns:p14="http://schemas.microsoft.com/office/powerpoint/2010/main" val="1250386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AA2B06-22F1-4D8D-8760-FFC8275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buildings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78ACA-996C-4CF7-8E91-C40B55BF6503}"/>
              </a:ext>
            </a:extLst>
          </p:cNvPr>
          <p:cNvSpPr/>
          <p:nvPr/>
        </p:nvSpPr>
        <p:spPr>
          <a:xfrm>
            <a:off x="2497708" y="2290065"/>
            <a:ext cx="1908000" cy="19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GB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8DF3EC5-5683-40C6-B583-E6782152D26C}"/>
              </a:ext>
            </a:extLst>
          </p:cNvPr>
          <p:cNvSpPr/>
          <p:nvPr/>
        </p:nvSpPr>
        <p:spPr>
          <a:xfrm>
            <a:off x="1056180" y="4581442"/>
            <a:ext cx="4791056" cy="1299358"/>
          </a:xfrm>
          <a:custGeom>
            <a:avLst/>
            <a:gdLst>
              <a:gd name="connsiteX0" fmla="*/ 0 w 3600000"/>
              <a:gd name="connsiteY0" fmla="*/ 0 h 720000"/>
              <a:gd name="connsiteX1" fmla="*/ 3600000 w 3600000"/>
              <a:gd name="connsiteY1" fmla="*/ 0 h 720000"/>
              <a:gd name="connsiteX2" fmla="*/ 3600000 w 3600000"/>
              <a:gd name="connsiteY2" fmla="*/ 720000 h 720000"/>
              <a:gd name="connsiteX3" fmla="*/ 0 w 3600000"/>
              <a:gd name="connsiteY3" fmla="*/ 720000 h 720000"/>
              <a:gd name="connsiteX4" fmla="*/ 0 w 36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00" h="720000">
                <a:moveTo>
                  <a:pt x="0" y="0"/>
                </a:moveTo>
                <a:lnTo>
                  <a:pt x="3600000" y="0"/>
                </a:lnTo>
                <a:lnTo>
                  <a:pt x="36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Increasingly integrated into the grid: </a:t>
            </a:r>
          </a:p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600" kern="1200" dirty="0"/>
              <a:t>contribute both </a:t>
            </a:r>
            <a:r>
              <a:rPr lang="en-US" sz="1600" b="1" kern="1200" dirty="0"/>
              <a:t>demand</a:t>
            </a:r>
            <a:r>
              <a:rPr lang="en-US" sz="1600" kern="1200" dirty="0"/>
              <a:t> and </a:t>
            </a:r>
            <a:r>
              <a:rPr lang="en-US" sz="1600" b="1" kern="1200" dirty="0"/>
              <a:t>supply</a:t>
            </a:r>
            <a:endParaRPr lang="en-US" sz="1600" kern="1200" dirty="0"/>
          </a:p>
        </p:txBody>
      </p:sp>
      <p:grpSp>
        <p:nvGrpSpPr>
          <p:cNvPr id="47" name="Graphic 45">
            <a:extLst>
              <a:ext uri="{FF2B5EF4-FFF2-40B4-BE49-F238E27FC236}">
                <a16:creationId xmlns:a16="http://schemas.microsoft.com/office/drawing/2014/main" id="{A8F4F2EB-D236-4E4E-8056-CB5ACB2F47B7}"/>
              </a:ext>
            </a:extLst>
          </p:cNvPr>
          <p:cNvGrpSpPr>
            <a:grpSpLocks noChangeAspect="1"/>
          </p:cNvGrpSpPr>
          <p:nvPr/>
        </p:nvGrpSpPr>
        <p:grpSpPr>
          <a:xfrm>
            <a:off x="2785708" y="2506749"/>
            <a:ext cx="1332000" cy="1665000"/>
            <a:chOff x="7752272" y="2157133"/>
            <a:chExt cx="2412000" cy="3015000"/>
          </a:xfrm>
          <a:solidFill>
            <a:schemeClr val="bg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8F2853E-B308-46B6-8E7F-4C67438909C3}"/>
                </a:ext>
              </a:extLst>
            </p:cNvPr>
            <p:cNvSpPr/>
            <p:nvPr/>
          </p:nvSpPr>
          <p:spPr>
            <a:xfrm>
              <a:off x="7909112" y="3194353"/>
              <a:ext cx="2098440" cy="1181880"/>
            </a:xfrm>
            <a:custGeom>
              <a:avLst/>
              <a:gdLst>
                <a:gd name="connsiteX0" fmla="*/ 45768 w 2098440"/>
                <a:gd name="connsiteY0" fmla="*/ 1143228 h 1181880"/>
                <a:gd name="connsiteX1" fmla="*/ 378624 w 2098440"/>
                <a:gd name="connsiteY1" fmla="*/ 1143228 h 1181880"/>
                <a:gd name="connsiteX2" fmla="*/ 378624 w 2098440"/>
                <a:gd name="connsiteY2" fmla="*/ 371388 h 1181880"/>
                <a:gd name="connsiteX3" fmla="*/ 832080 w 2098440"/>
                <a:gd name="connsiteY3" fmla="*/ 371388 h 1181880"/>
                <a:gd name="connsiteX4" fmla="*/ 832080 w 2098440"/>
                <a:gd name="connsiteY4" fmla="*/ 1143228 h 1181880"/>
                <a:gd name="connsiteX5" fmla="*/ 2062200 w 2098440"/>
                <a:gd name="connsiteY5" fmla="*/ 1143228 h 1181880"/>
                <a:gd name="connsiteX6" fmla="*/ 2062200 w 2098440"/>
                <a:gd name="connsiteY6" fmla="*/ 45768 h 1181880"/>
                <a:gd name="connsiteX7" fmla="*/ 45768 w 2098440"/>
                <a:gd name="connsiteY7" fmla="*/ 45768 h 1181880"/>
                <a:gd name="connsiteX8" fmla="*/ 45768 w 2098440"/>
                <a:gd name="connsiteY8" fmla="*/ 1143228 h 1181880"/>
                <a:gd name="connsiteX9" fmla="*/ 1169760 w 2098440"/>
                <a:gd name="connsiteY9" fmla="*/ 419628 h 1181880"/>
                <a:gd name="connsiteX10" fmla="*/ 1736580 w 2098440"/>
                <a:gd name="connsiteY10" fmla="*/ 419628 h 1181880"/>
                <a:gd name="connsiteX11" fmla="*/ 1736580 w 2098440"/>
                <a:gd name="connsiteY11" fmla="*/ 738012 h 1181880"/>
                <a:gd name="connsiteX12" fmla="*/ 1169760 w 2098440"/>
                <a:gd name="connsiteY12" fmla="*/ 738012 h 1181880"/>
                <a:gd name="connsiteX13" fmla="*/ 1169760 w 2098440"/>
                <a:gd name="connsiteY13" fmla="*/ 419628 h 11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8440" h="1181880">
                  <a:moveTo>
                    <a:pt x="45768" y="1143228"/>
                  </a:moveTo>
                  <a:lnTo>
                    <a:pt x="378624" y="1143228"/>
                  </a:lnTo>
                  <a:lnTo>
                    <a:pt x="378624" y="371388"/>
                  </a:lnTo>
                  <a:lnTo>
                    <a:pt x="832080" y="371388"/>
                  </a:lnTo>
                  <a:lnTo>
                    <a:pt x="832080" y="1143228"/>
                  </a:lnTo>
                  <a:lnTo>
                    <a:pt x="2062200" y="1143228"/>
                  </a:lnTo>
                  <a:lnTo>
                    <a:pt x="2062200" y="45768"/>
                  </a:lnTo>
                  <a:lnTo>
                    <a:pt x="45768" y="45768"/>
                  </a:lnTo>
                  <a:lnTo>
                    <a:pt x="45768" y="1143228"/>
                  </a:lnTo>
                  <a:close/>
                  <a:moveTo>
                    <a:pt x="1169760" y="419628"/>
                  </a:moveTo>
                  <a:lnTo>
                    <a:pt x="1736580" y="419628"/>
                  </a:lnTo>
                  <a:lnTo>
                    <a:pt x="1736580" y="738012"/>
                  </a:lnTo>
                  <a:lnTo>
                    <a:pt x="1169760" y="738012"/>
                  </a:lnTo>
                  <a:lnTo>
                    <a:pt x="1169760" y="41962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5C8ABE6-B677-44AF-BDA7-C1C47C8AAF62}"/>
                </a:ext>
              </a:extLst>
            </p:cNvPr>
            <p:cNvSpPr/>
            <p:nvPr/>
          </p:nvSpPr>
          <p:spPr>
            <a:xfrm>
              <a:off x="7774040" y="2342917"/>
              <a:ext cx="2363760" cy="868320"/>
            </a:xfrm>
            <a:custGeom>
              <a:avLst/>
              <a:gdLst>
                <a:gd name="connsiteX0" fmla="*/ 426864 w 2363760"/>
                <a:gd name="connsiteY0" fmla="*/ 45768 h 868320"/>
                <a:gd name="connsiteX1" fmla="*/ 45768 w 2363760"/>
                <a:gd name="connsiteY1" fmla="*/ 846552 h 868320"/>
                <a:gd name="connsiteX2" fmla="*/ 2332344 w 2363760"/>
                <a:gd name="connsiteY2" fmla="*/ 846552 h 868320"/>
                <a:gd name="connsiteX3" fmla="*/ 1948836 w 2363760"/>
                <a:gd name="connsiteY3" fmla="*/ 45768 h 868320"/>
                <a:gd name="connsiteX4" fmla="*/ 426864 w 2363760"/>
                <a:gd name="connsiteY4" fmla="*/ 45768 h 868320"/>
                <a:gd name="connsiteX5" fmla="*/ 315912 w 2363760"/>
                <a:gd name="connsiteY5" fmla="*/ 733188 h 868320"/>
                <a:gd name="connsiteX6" fmla="*/ 434100 w 2363760"/>
                <a:gd name="connsiteY6" fmla="*/ 424452 h 868320"/>
                <a:gd name="connsiteX7" fmla="*/ 467868 w 2363760"/>
                <a:gd name="connsiteY7" fmla="*/ 340032 h 868320"/>
                <a:gd name="connsiteX8" fmla="*/ 557112 w 2363760"/>
                <a:gd name="connsiteY8" fmla="*/ 106068 h 868320"/>
                <a:gd name="connsiteX9" fmla="*/ 1821000 w 2363760"/>
                <a:gd name="connsiteY9" fmla="*/ 106068 h 868320"/>
                <a:gd name="connsiteX10" fmla="*/ 1910244 w 2363760"/>
                <a:gd name="connsiteY10" fmla="*/ 340032 h 868320"/>
                <a:gd name="connsiteX11" fmla="*/ 1944012 w 2363760"/>
                <a:gd name="connsiteY11" fmla="*/ 424452 h 868320"/>
                <a:gd name="connsiteX12" fmla="*/ 2062200 w 2363760"/>
                <a:gd name="connsiteY12" fmla="*/ 733188 h 868320"/>
                <a:gd name="connsiteX13" fmla="*/ 315912 w 2363760"/>
                <a:gd name="connsiteY13" fmla="*/ 733188 h 868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760" h="868320">
                  <a:moveTo>
                    <a:pt x="426864" y="45768"/>
                  </a:moveTo>
                  <a:lnTo>
                    <a:pt x="45768" y="846552"/>
                  </a:lnTo>
                  <a:lnTo>
                    <a:pt x="2332344" y="846552"/>
                  </a:lnTo>
                  <a:lnTo>
                    <a:pt x="1948836" y="45768"/>
                  </a:lnTo>
                  <a:lnTo>
                    <a:pt x="426864" y="45768"/>
                  </a:lnTo>
                  <a:close/>
                  <a:moveTo>
                    <a:pt x="315912" y="733188"/>
                  </a:moveTo>
                  <a:lnTo>
                    <a:pt x="434100" y="424452"/>
                  </a:lnTo>
                  <a:lnTo>
                    <a:pt x="467868" y="340032"/>
                  </a:lnTo>
                  <a:lnTo>
                    <a:pt x="557112" y="106068"/>
                  </a:lnTo>
                  <a:lnTo>
                    <a:pt x="1821000" y="106068"/>
                  </a:lnTo>
                  <a:lnTo>
                    <a:pt x="1910244" y="340032"/>
                  </a:lnTo>
                  <a:lnTo>
                    <a:pt x="1944012" y="424452"/>
                  </a:lnTo>
                  <a:lnTo>
                    <a:pt x="2062200" y="733188"/>
                  </a:lnTo>
                  <a:lnTo>
                    <a:pt x="315912" y="73318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F4BF25F-A950-45B9-85C4-CBB7146D6F1D}"/>
                </a:ext>
              </a:extLst>
            </p:cNvPr>
            <p:cNvSpPr/>
            <p:nvPr/>
          </p:nvSpPr>
          <p:spPr>
            <a:xfrm>
              <a:off x="8104484" y="2724013"/>
              <a:ext cx="361800" cy="337680"/>
            </a:xfrm>
            <a:custGeom>
              <a:avLst/>
              <a:gdLst>
                <a:gd name="connsiteX0" fmla="*/ 45768 w 361800"/>
                <a:gd name="connsiteY0" fmla="*/ 311088 h 337680"/>
                <a:gd name="connsiteX1" fmla="*/ 286968 w 361800"/>
                <a:gd name="connsiteY1" fmla="*/ 311088 h 337680"/>
                <a:gd name="connsiteX2" fmla="*/ 335208 w 361800"/>
                <a:gd name="connsiteY2" fmla="*/ 45768 h 337680"/>
                <a:gd name="connsiteX3" fmla="*/ 149484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311088"/>
                  </a:moveTo>
                  <a:lnTo>
                    <a:pt x="286968" y="311088"/>
                  </a:lnTo>
                  <a:lnTo>
                    <a:pt x="335208" y="45768"/>
                  </a:lnTo>
                  <a:lnTo>
                    <a:pt x="1494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2D1B615-B47D-4EFD-8CE0-2B52D94A41B4}"/>
                </a:ext>
              </a:extLst>
            </p:cNvPr>
            <p:cNvSpPr/>
            <p:nvPr/>
          </p:nvSpPr>
          <p:spPr>
            <a:xfrm>
              <a:off x="8495228" y="2446633"/>
              <a:ext cx="313560" cy="265320"/>
            </a:xfrm>
            <a:custGeom>
              <a:avLst/>
              <a:gdLst>
                <a:gd name="connsiteX0" fmla="*/ 45768 w 313560"/>
                <a:gd name="connsiteY0" fmla="*/ 236316 h 265320"/>
                <a:gd name="connsiteX1" fmla="*/ 260436 w 313560"/>
                <a:gd name="connsiteY1" fmla="*/ 236316 h 265320"/>
                <a:gd name="connsiteX2" fmla="*/ 274908 w 313560"/>
                <a:gd name="connsiteY2" fmla="*/ 45768 h 265320"/>
                <a:gd name="connsiteX3" fmla="*/ 79536 w 31356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45768" y="236316"/>
                  </a:moveTo>
                  <a:lnTo>
                    <a:pt x="260436" y="236316"/>
                  </a:lnTo>
                  <a:lnTo>
                    <a:pt x="274908" y="45768"/>
                  </a:lnTo>
                  <a:lnTo>
                    <a:pt x="795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EFAFBF-C3A1-4083-A9D7-43D92102B963}"/>
                </a:ext>
              </a:extLst>
            </p:cNvPr>
            <p:cNvSpPr/>
            <p:nvPr/>
          </p:nvSpPr>
          <p:spPr>
            <a:xfrm>
              <a:off x="9440732" y="2724013"/>
              <a:ext cx="361800" cy="337680"/>
            </a:xfrm>
            <a:custGeom>
              <a:avLst/>
              <a:gdLst>
                <a:gd name="connsiteX0" fmla="*/ 45768 w 361800"/>
                <a:gd name="connsiteY0" fmla="*/ 45768 h 337680"/>
                <a:gd name="connsiteX1" fmla="*/ 91596 w 361800"/>
                <a:gd name="connsiteY1" fmla="*/ 311088 h 337680"/>
                <a:gd name="connsiteX2" fmla="*/ 332796 w 361800"/>
                <a:gd name="connsiteY2" fmla="*/ 311088 h 337680"/>
                <a:gd name="connsiteX3" fmla="*/ 231492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45768" y="45768"/>
                  </a:moveTo>
                  <a:lnTo>
                    <a:pt x="91596" y="311088"/>
                  </a:lnTo>
                  <a:lnTo>
                    <a:pt x="332796" y="311088"/>
                  </a:lnTo>
                  <a:lnTo>
                    <a:pt x="231492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35BB90E-954E-4208-A5A0-7499F8DC0436}"/>
                </a:ext>
              </a:extLst>
            </p:cNvPr>
            <p:cNvSpPr/>
            <p:nvPr/>
          </p:nvSpPr>
          <p:spPr>
            <a:xfrm>
              <a:off x="8239556" y="2446633"/>
              <a:ext cx="289440" cy="265320"/>
            </a:xfrm>
            <a:custGeom>
              <a:avLst/>
              <a:gdLst>
                <a:gd name="connsiteX0" fmla="*/ 120540 w 289440"/>
                <a:gd name="connsiteY0" fmla="*/ 45768 h 265320"/>
                <a:gd name="connsiteX1" fmla="*/ 45768 w 289440"/>
                <a:gd name="connsiteY1" fmla="*/ 236316 h 265320"/>
                <a:gd name="connsiteX2" fmla="*/ 214608 w 289440"/>
                <a:gd name="connsiteY2" fmla="*/ 236316 h 265320"/>
                <a:gd name="connsiteX3" fmla="*/ 248376 w 289440"/>
                <a:gd name="connsiteY3" fmla="*/ 45768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20540" y="45768"/>
                  </a:moveTo>
                  <a:lnTo>
                    <a:pt x="45768" y="236316"/>
                  </a:lnTo>
                  <a:lnTo>
                    <a:pt x="214608" y="236316"/>
                  </a:lnTo>
                  <a:lnTo>
                    <a:pt x="24837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199534B-6272-4194-9048-A0166E3C5AE4}"/>
                </a:ext>
              </a:extLst>
            </p:cNvPr>
            <p:cNvSpPr/>
            <p:nvPr/>
          </p:nvSpPr>
          <p:spPr>
            <a:xfrm>
              <a:off x="8432516" y="2724013"/>
              <a:ext cx="337680" cy="337680"/>
            </a:xfrm>
            <a:custGeom>
              <a:avLst/>
              <a:gdLst>
                <a:gd name="connsiteX0" fmla="*/ 45768 w 337680"/>
                <a:gd name="connsiteY0" fmla="*/ 311088 h 337680"/>
                <a:gd name="connsiteX1" fmla="*/ 299028 w 337680"/>
                <a:gd name="connsiteY1" fmla="*/ 311088 h 337680"/>
                <a:gd name="connsiteX2" fmla="*/ 315912 w 337680"/>
                <a:gd name="connsiteY2" fmla="*/ 45768 h 337680"/>
                <a:gd name="connsiteX3" fmla="*/ 94008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311088"/>
                  </a:moveTo>
                  <a:lnTo>
                    <a:pt x="299028" y="311088"/>
                  </a:lnTo>
                  <a:lnTo>
                    <a:pt x="315912" y="45768"/>
                  </a:lnTo>
                  <a:lnTo>
                    <a:pt x="94008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285350-307F-4414-8D1B-81904AA7855A}"/>
                </a:ext>
              </a:extLst>
            </p:cNvPr>
            <p:cNvSpPr/>
            <p:nvPr/>
          </p:nvSpPr>
          <p:spPr>
            <a:xfrm>
              <a:off x="8770196" y="2724013"/>
              <a:ext cx="361800" cy="337680"/>
            </a:xfrm>
            <a:custGeom>
              <a:avLst/>
              <a:gdLst>
                <a:gd name="connsiteX0" fmla="*/ 65064 w 361800"/>
                <a:gd name="connsiteY0" fmla="*/ 45768 h 337680"/>
                <a:gd name="connsiteX1" fmla="*/ 45768 w 361800"/>
                <a:gd name="connsiteY1" fmla="*/ 311088 h 337680"/>
                <a:gd name="connsiteX2" fmla="*/ 340032 w 361800"/>
                <a:gd name="connsiteY2" fmla="*/ 311088 h 337680"/>
                <a:gd name="connsiteX3" fmla="*/ 320736 w 36180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800" h="337680">
                  <a:moveTo>
                    <a:pt x="65064" y="45768"/>
                  </a:moveTo>
                  <a:lnTo>
                    <a:pt x="45768" y="311088"/>
                  </a:lnTo>
                  <a:lnTo>
                    <a:pt x="340032" y="311088"/>
                  </a:lnTo>
                  <a:lnTo>
                    <a:pt x="320736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CCB6586-54DE-4805-9E5E-AD8CE0FB6560}"/>
                </a:ext>
              </a:extLst>
            </p:cNvPr>
            <p:cNvSpPr/>
            <p:nvPr/>
          </p:nvSpPr>
          <p:spPr>
            <a:xfrm>
              <a:off x="9129584" y="2724013"/>
              <a:ext cx="337680" cy="337680"/>
            </a:xfrm>
            <a:custGeom>
              <a:avLst/>
              <a:gdLst>
                <a:gd name="connsiteX0" fmla="*/ 45768 w 337680"/>
                <a:gd name="connsiteY0" fmla="*/ 45768 h 337680"/>
                <a:gd name="connsiteX1" fmla="*/ 65064 w 337680"/>
                <a:gd name="connsiteY1" fmla="*/ 311088 h 337680"/>
                <a:gd name="connsiteX2" fmla="*/ 315912 w 337680"/>
                <a:gd name="connsiteY2" fmla="*/ 311088 h 337680"/>
                <a:gd name="connsiteX3" fmla="*/ 270084 w 337680"/>
                <a:gd name="connsiteY3" fmla="*/ 45768 h 33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680" h="337680">
                  <a:moveTo>
                    <a:pt x="45768" y="45768"/>
                  </a:moveTo>
                  <a:lnTo>
                    <a:pt x="65064" y="311088"/>
                  </a:lnTo>
                  <a:lnTo>
                    <a:pt x="315912" y="311088"/>
                  </a:lnTo>
                  <a:lnTo>
                    <a:pt x="270084" y="45768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2046311-F19E-4915-940C-3BEB8FADAA2F}"/>
                </a:ext>
              </a:extLst>
            </p:cNvPr>
            <p:cNvSpPr/>
            <p:nvPr/>
          </p:nvSpPr>
          <p:spPr>
            <a:xfrm>
              <a:off x="9390080" y="2446633"/>
              <a:ext cx="289440" cy="265320"/>
            </a:xfrm>
            <a:custGeom>
              <a:avLst/>
              <a:gdLst>
                <a:gd name="connsiteX0" fmla="*/ 176016 w 289440"/>
                <a:gd name="connsiteY0" fmla="*/ 45768 h 265320"/>
                <a:gd name="connsiteX1" fmla="*/ 45768 w 289440"/>
                <a:gd name="connsiteY1" fmla="*/ 45768 h 265320"/>
                <a:gd name="connsiteX2" fmla="*/ 79536 w 289440"/>
                <a:gd name="connsiteY2" fmla="*/ 236316 h 265320"/>
                <a:gd name="connsiteX3" fmla="*/ 248376 w 28944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440" h="265320">
                  <a:moveTo>
                    <a:pt x="176016" y="45768"/>
                  </a:moveTo>
                  <a:lnTo>
                    <a:pt x="45768" y="45768"/>
                  </a:lnTo>
                  <a:lnTo>
                    <a:pt x="79536" y="236316"/>
                  </a:lnTo>
                  <a:lnTo>
                    <a:pt x="24837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5D14F9B-D9F4-4489-BA38-4303EA8D9E06}"/>
                </a:ext>
              </a:extLst>
            </p:cNvPr>
            <p:cNvSpPr/>
            <p:nvPr/>
          </p:nvSpPr>
          <p:spPr>
            <a:xfrm>
              <a:off x="9110288" y="2446633"/>
              <a:ext cx="313560" cy="265320"/>
            </a:xfrm>
            <a:custGeom>
              <a:avLst/>
              <a:gdLst>
                <a:gd name="connsiteX0" fmla="*/ 238728 w 313560"/>
                <a:gd name="connsiteY0" fmla="*/ 45768 h 265320"/>
                <a:gd name="connsiteX1" fmla="*/ 45768 w 313560"/>
                <a:gd name="connsiteY1" fmla="*/ 45768 h 265320"/>
                <a:gd name="connsiteX2" fmla="*/ 60240 w 313560"/>
                <a:gd name="connsiteY2" fmla="*/ 236316 h 265320"/>
                <a:gd name="connsiteX3" fmla="*/ 272496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38728" y="45768"/>
                  </a:moveTo>
                  <a:lnTo>
                    <a:pt x="45768" y="45768"/>
                  </a:lnTo>
                  <a:lnTo>
                    <a:pt x="60240" y="236316"/>
                  </a:lnTo>
                  <a:lnTo>
                    <a:pt x="272496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D849375-A738-433B-BAA6-155535FC652A}"/>
                </a:ext>
              </a:extLst>
            </p:cNvPr>
            <p:cNvSpPr/>
            <p:nvPr/>
          </p:nvSpPr>
          <p:spPr>
            <a:xfrm>
              <a:off x="8794316" y="2446633"/>
              <a:ext cx="313560" cy="265320"/>
            </a:xfrm>
            <a:custGeom>
              <a:avLst/>
              <a:gdLst>
                <a:gd name="connsiteX0" fmla="*/ 277320 w 313560"/>
                <a:gd name="connsiteY0" fmla="*/ 45768 h 265320"/>
                <a:gd name="connsiteX1" fmla="*/ 60240 w 313560"/>
                <a:gd name="connsiteY1" fmla="*/ 45768 h 265320"/>
                <a:gd name="connsiteX2" fmla="*/ 45768 w 313560"/>
                <a:gd name="connsiteY2" fmla="*/ 236316 h 265320"/>
                <a:gd name="connsiteX3" fmla="*/ 289380 w 313560"/>
                <a:gd name="connsiteY3" fmla="*/ 236316 h 265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560" h="265320">
                  <a:moveTo>
                    <a:pt x="277320" y="45768"/>
                  </a:moveTo>
                  <a:lnTo>
                    <a:pt x="60240" y="45768"/>
                  </a:lnTo>
                  <a:lnTo>
                    <a:pt x="45768" y="236316"/>
                  </a:lnTo>
                  <a:lnTo>
                    <a:pt x="289380" y="236316"/>
                  </a:lnTo>
                  <a:close/>
                </a:path>
              </a:pathLst>
            </a:custGeom>
            <a:grpFill/>
            <a:ln w="24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26027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E0FAFA4F-DEA6-48EB-9B5F-26B78A7FFF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95" y="643466"/>
            <a:ext cx="8808010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802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arbnco">
      <a:dk1>
        <a:srgbClr val="000000"/>
      </a:dk1>
      <a:lt1>
        <a:sysClr val="window" lastClr="FFFFFF"/>
      </a:lt1>
      <a:dk2>
        <a:srgbClr val="1F1F1F"/>
      </a:dk2>
      <a:lt2>
        <a:srgbClr val="E7E6E6"/>
      </a:lt2>
      <a:accent1>
        <a:srgbClr val="00A7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bnco-raleway-opensans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655</Words>
  <Application>Microsoft Office PowerPoint</Application>
  <PresentationFormat>Widescreen</PresentationFormat>
  <Paragraphs>135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Open Sans</vt:lpstr>
      <vt:lpstr>Raleway</vt:lpstr>
      <vt:lpstr>Times New Roman</vt:lpstr>
      <vt:lpstr>Office Theme</vt:lpstr>
      <vt:lpstr>1_Office Theme</vt:lpstr>
      <vt:lpstr>Uncertainty in building performance simulation</vt:lpstr>
      <vt:lpstr>Workshop agenda</vt:lpstr>
      <vt:lpstr>background and motivation</vt:lpstr>
      <vt:lpstr>PowerPoint Presentation</vt:lpstr>
      <vt:lpstr>60,000 years-ish of this…</vt:lpstr>
      <vt:lpstr>12,000 years-ish of this…</vt:lpstr>
      <vt:lpstr>200 years-ish of this…</vt:lpstr>
      <vt:lpstr>buildings</vt:lpstr>
      <vt:lpstr>PowerPoint Presentation</vt:lpstr>
      <vt:lpstr>buildings</vt:lpstr>
      <vt:lpstr>planning and operation</vt:lpstr>
      <vt:lpstr>comfortable  overheating</vt:lpstr>
      <vt:lpstr>unprecedented peak cooling loads</vt:lpstr>
      <vt:lpstr>satisfaction vs measurements</vt:lpstr>
      <vt:lpstr>satisfaction vs measurements</vt:lpstr>
      <vt:lpstr>Uncertainty</vt:lpstr>
      <vt:lpstr>Why you should care</vt:lpstr>
      <vt:lpstr>PowerPoint Presentation</vt:lpstr>
      <vt:lpstr>Coverage</vt:lpstr>
      <vt:lpstr>Estimating future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Types of uncertainty</vt:lpstr>
      <vt:lpstr>PowerPoint Presentation</vt:lpstr>
      <vt:lpstr>PowerPoint Presentation</vt:lpstr>
      <vt:lpstr>PowerPoint Presentation</vt:lpstr>
      <vt:lpstr>simulation to the rescue!</vt:lpstr>
      <vt:lpstr>Sensitivity</vt:lpstr>
      <vt:lpstr>PowerPoint Presentation</vt:lpstr>
      <vt:lpstr>Data-based approaches</vt:lpstr>
      <vt:lpstr>Data-based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Uncertainty in building performance simulation</dc:title>
  <dc:creator>Parag Rastogi</dc:creator>
  <cp:lastModifiedBy>Parag Rastogi</cp:lastModifiedBy>
  <cp:revision>9</cp:revision>
  <dcterms:created xsi:type="dcterms:W3CDTF">2019-01-03T18:59:10Z</dcterms:created>
  <dcterms:modified xsi:type="dcterms:W3CDTF">2019-01-04T14:56:24Z</dcterms:modified>
</cp:coreProperties>
</file>